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media/image18.jpg" ContentType="image/jpg"/>
  <Override PartName="/ppt/notesSlides/notesSlide3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45" r:id="rId1"/>
    <p:sldMasterId id="2147483975" r:id="rId2"/>
    <p:sldMasterId id="2147484003" r:id="rId3"/>
  </p:sldMasterIdLst>
  <p:notesMasterIdLst>
    <p:notesMasterId r:id="rId36"/>
  </p:notesMasterIdLst>
  <p:handoutMasterIdLst>
    <p:handoutMasterId r:id="rId37"/>
  </p:handoutMasterIdLst>
  <p:sldIdLst>
    <p:sldId id="739" r:id="rId4"/>
    <p:sldId id="851" r:id="rId5"/>
    <p:sldId id="852" r:id="rId6"/>
    <p:sldId id="853" r:id="rId7"/>
    <p:sldId id="793" r:id="rId8"/>
    <p:sldId id="829" r:id="rId9"/>
    <p:sldId id="854" r:id="rId10"/>
    <p:sldId id="881" r:id="rId11"/>
    <p:sldId id="937" r:id="rId12"/>
    <p:sldId id="882" r:id="rId13"/>
    <p:sldId id="883" r:id="rId14"/>
    <p:sldId id="858" r:id="rId15"/>
    <p:sldId id="855" r:id="rId16"/>
    <p:sldId id="856" r:id="rId17"/>
    <p:sldId id="800" r:id="rId18"/>
    <p:sldId id="860" r:id="rId19"/>
    <p:sldId id="822" r:id="rId20"/>
    <p:sldId id="820" r:id="rId21"/>
    <p:sldId id="761" r:id="rId22"/>
    <p:sldId id="287" r:id="rId23"/>
    <p:sldId id="818" r:id="rId24"/>
    <p:sldId id="873" r:id="rId25"/>
    <p:sldId id="810" r:id="rId26"/>
    <p:sldId id="811" r:id="rId27"/>
    <p:sldId id="821" r:id="rId28"/>
    <p:sldId id="940" r:id="rId29"/>
    <p:sldId id="861" r:id="rId30"/>
    <p:sldId id="875" r:id="rId31"/>
    <p:sldId id="877" r:id="rId32"/>
    <p:sldId id="941" r:id="rId33"/>
    <p:sldId id="942" r:id="rId34"/>
    <p:sldId id="773" r:id="rId35"/>
  </p:sldIdLst>
  <p:sldSz cx="12192000" cy="6858000"/>
  <p:notesSz cx="9945688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6F8E8"/>
    <a:srgbClr val="006600"/>
    <a:srgbClr val="EBEFD5"/>
    <a:srgbClr val="F4EDDC"/>
    <a:srgbClr val="EDE3C9"/>
    <a:srgbClr val="000000"/>
    <a:srgbClr val="72551C"/>
    <a:srgbClr val="9D7F35"/>
    <a:srgbClr val="C3C8B4"/>
    <a:srgbClr val="E4D5A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80" autoAdjust="0"/>
    <p:restoredTop sz="89028"/>
  </p:normalViewPr>
  <p:slideViewPr>
    <p:cSldViewPr>
      <p:cViewPr varScale="1">
        <p:scale>
          <a:sx n="64" d="100"/>
          <a:sy n="64" d="100"/>
        </p:scale>
        <p:origin x="978" y="4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30" d="100"/>
        <a:sy n="30" d="100"/>
      </p:scale>
      <p:origin x="0" y="0"/>
    </p:cViewPr>
  </p:sorterViewPr>
  <p:notesViewPr>
    <p:cSldViewPr showGuides="1">
      <p:cViewPr varScale="1">
        <p:scale>
          <a:sx n="64" d="100"/>
          <a:sy n="64" d="100"/>
        </p:scale>
        <p:origin x="1730" y="3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viewProps" Target="viewProps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handoutMaster" Target="handoutMasters/handoutMaster1.xml"/><Relationship Id="rId40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D539EEF-7231-4D2E-BE4F-58245468E8AE}" type="doc">
      <dgm:prSet loTypeId="urn:microsoft.com/office/officeart/2005/8/layout/arrow6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276420B7-73FB-4CA2-8507-D2C7B9111EE0}">
      <dgm:prSet phldrT="[Text]"/>
      <dgm:spPr/>
      <dgm:t>
        <a:bodyPr/>
        <a:lstStyle/>
        <a:p>
          <a:r>
            <a:rPr lang="en-GB" dirty="0"/>
            <a:t>Government</a:t>
          </a:r>
        </a:p>
        <a:p>
          <a:r>
            <a:rPr lang="en-GB" dirty="0">
              <a:solidFill>
                <a:srgbClr val="FF0000"/>
              </a:solidFill>
            </a:rPr>
            <a:t>State</a:t>
          </a:r>
        </a:p>
      </dgm:t>
    </dgm:pt>
    <dgm:pt modelId="{778B8AA2-6E2E-490B-83E2-43AFE7CD0AAF}" type="parTrans" cxnId="{93D8E1B5-2654-4038-88C3-2FBB4A696C83}">
      <dgm:prSet/>
      <dgm:spPr/>
      <dgm:t>
        <a:bodyPr/>
        <a:lstStyle/>
        <a:p>
          <a:endParaRPr lang="en-GB"/>
        </a:p>
      </dgm:t>
    </dgm:pt>
    <dgm:pt modelId="{8343468B-D4D1-4AEC-B2A2-81FDD8A52FCB}" type="sibTrans" cxnId="{93D8E1B5-2654-4038-88C3-2FBB4A696C83}">
      <dgm:prSet/>
      <dgm:spPr/>
      <dgm:t>
        <a:bodyPr/>
        <a:lstStyle/>
        <a:p>
          <a:endParaRPr lang="en-GB"/>
        </a:p>
      </dgm:t>
    </dgm:pt>
    <dgm:pt modelId="{DDAC589D-EB51-46A3-8BB7-5F31A8D61794}">
      <dgm:prSet phldrT="[Text]"/>
      <dgm:spPr/>
      <dgm:t>
        <a:bodyPr/>
        <a:lstStyle/>
        <a:p>
          <a:r>
            <a:rPr lang="en-GB" dirty="0"/>
            <a:t>Governance</a:t>
          </a:r>
        </a:p>
        <a:p>
          <a:r>
            <a:rPr lang="en-GB" dirty="0">
              <a:solidFill>
                <a:srgbClr val="FF0000"/>
              </a:solidFill>
            </a:rPr>
            <a:t>Publicness</a:t>
          </a:r>
        </a:p>
      </dgm:t>
    </dgm:pt>
    <dgm:pt modelId="{C37CA2FB-E986-4A84-83E7-3608E539986E}" type="parTrans" cxnId="{C918739D-06F2-4EE7-926B-8D2F53B3A0B6}">
      <dgm:prSet/>
      <dgm:spPr/>
      <dgm:t>
        <a:bodyPr/>
        <a:lstStyle/>
        <a:p>
          <a:endParaRPr lang="en-GB"/>
        </a:p>
      </dgm:t>
    </dgm:pt>
    <dgm:pt modelId="{A00B1EB3-74CA-4183-817F-CC9A6A494E81}" type="sibTrans" cxnId="{C918739D-06F2-4EE7-926B-8D2F53B3A0B6}">
      <dgm:prSet/>
      <dgm:spPr/>
      <dgm:t>
        <a:bodyPr/>
        <a:lstStyle/>
        <a:p>
          <a:endParaRPr lang="en-GB"/>
        </a:p>
      </dgm:t>
    </dgm:pt>
    <dgm:pt modelId="{DB81ECB6-90B0-45D4-9421-546E9215CFA3}" type="pres">
      <dgm:prSet presAssocID="{0D539EEF-7231-4D2E-BE4F-58245468E8AE}" presName="compositeShape" presStyleCnt="0">
        <dgm:presLayoutVars>
          <dgm:chMax val="2"/>
          <dgm:dir/>
          <dgm:resizeHandles val="exact"/>
        </dgm:presLayoutVars>
      </dgm:prSet>
      <dgm:spPr/>
    </dgm:pt>
    <dgm:pt modelId="{F21FC1C9-1DF6-418D-AA3D-FB4BA91CEFF6}" type="pres">
      <dgm:prSet presAssocID="{0D539EEF-7231-4D2E-BE4F-58245468E8AE}" presName="ribbon" presStyleLbl="node1" presStyleIdx="0" presStyleCnt="1" custLinFactNeighborY="-3571"/>
      <dgm:spPr>
        <a:solidFill>
          <a:schemeClr val="tx2">
            <a:lumMod val="75000"/>
            <a:lumOff val="25000"/>
          </a:schemeClr>
        </a:solidFill>
      </dgm:spPr>
    </dgm:pt>
    <dgm:pt modelId="{EA68C0D6-56B1-44CC-9058-C1784274F815}" type="pres">
      <dgm:prSet presAssocID="{0D539EEF-7231-4D2E-BE4F-58245468E8AE}" presName="leftArrowText" presStyleLbl="node1" presStyleIdx="0" presStyleCnt="1">
        <dgm:presLayoutVars>
          <dgm:chMax val="0"/>
          <dgm:bulletEnabled val="1"/>
        </dgm:presLayoutVars>
      </dgm:prSet>
      <dgm:spPr/>
    </dgm:pt>
    <dgm:pt modelId="{B97821E8-0FF9-4831-B6F1-4B43228B8195}" type="pres">
      <dgm:prSet presAssocID="{0D539EEF-7231-4D2E-BE4F-58245468E8AE}" presName="rightArrow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CA305330-E2EC-4785-B3E7-64B18EC1E5E5}" type="presOf" srcId="{DDAC589D-EB51-46A3-8BB7-5F31A8D61794}" destId="{B97821E8-0FF9-4831-B6F1-4B43228B8195}" srcOrd="0" destOrd="0" presId="urn:microsoft.com/office/officeart/2005/8/layout/arrow6"/>
    <dgm:cxn modelId="{37800192-320D-485C-A801-81A07B6E615C}" type="presOf" srcId="{0D539EEF-7231-4D2E-BE4F-58245468E8AE}" destId="{DB81ECB6-90B0-45D4-9421-546E9215CFA3}" srcOrd="0" destOrd="0" presId="urn:microsoft.com/office/officeart/2005/8/layout/arrow6"/>
    <dgm:cxn modelId="{C918739D-06F2-4EE7-926B-8D2F53B3A0B6}" srcId="{0D539EEF-7231-4D2E-BE4F-58245468E8AE}" destId="{DDAC589D-EB51-46A3-8BB7-5F31A8D61794}" srcOrd="1" destOrd="0" parTransId="{C37CA2FB-E986-4A84-83E7-3608E539986E}" sibTransId="{A00B1EB3-74CA-4183-817F-CC9A6A494E81}"/>
    <dgm:cxn modelId="{93D8E1B5-2654-4038-88C3-2FBB4A696C83}" srcId="{0D539EEF-7231-4D2E-BE4F-58245468E8AE}" destId="{276420B7-73FB-4CA2-8507-D2C7B9111EE0}" srcOrd="0" destOrd="0" parTransId="{778B8AA2-6E2E-490B-83E2-43AFE7CD0AAF}" sibTransId="{8343468B-D4D1-4AEC-B2A2-81FDD8A52FCB}"/>
    <dgm:cxn modelId="{D2E2EDE3-EA59-43AF-A903-9F4D92353F5E}" type="presOf" srcId="{276420B7-73FB-4CA2-8507-D2C7B9111EE0}" destId="{EA68C0D6-56B1-44CC-9058-C1784274F815}" srcOrd="0" destOrd="0" presId="urn:microsoft.com/office/officeart/2005/8/layout/arrow6"/>
    <dgm:cxn modelId="{E09D3182-3F76-434B-8A8F-DE4FE13FE02B}" type="presParOf" srcId="{DB81ECB6-90B0-45D4-9421-546E9215CFA3}" destId="{F21FC1C9-1DF6-418D-AA3D-FB4BA91CEFF6}" srcOrd="0" destOrd="0" presId="urn:microsoft.com/office/officeart/2005/8/layout/arrow6"/>
    <dgm:cxn modelId="{CCD19CC0-159D-4ACD-852E-D5F1C954D194}" type="presParOf" srcId="{DB81ECB6-90B0-45D4-9421-546E9215CFA3}" destId="{EA68C0D6-56B1-44CC-9058-C1784274F815}" srcOrd="1" destOrd="0" presId="urn:microsoft.com/office/officeart/2005/8/layout/arrow6"/>
    <dgm:cxn modelId="{A01D0CAA-A081-41C9-89F3-7D6541E23118}" type="presParOf" srcId="{DB81ECB6-90B0-45D4-9421-546E9215CFA3}" destId="{B97821E8-0FF9-4831-B6F1-4B43228B8195}" srcOrd="2" destOrd="0" presId="urn:microsoft.com/office/officeart/2005/8/layout/arrow6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D45435F-BCD6-41E3-A556-CE57CC6BCD5C}" type="doc">
      <dgm:prSet loTypeId="urn:microsoft.com/office/officeart/2009/3/layout/StepUp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E93FE4B1-4A69-4C0B-A6F2-D6C6A880E4FD}">
      <dgm:prSet phldrT="[Text]"/>
      <dgm:spPr/>
      <dgm:t>
        <a:bodyPr/>
        <a:lstStyle/>
        <a:p>
          <a:r>
            <a:rPr lang="en-GB" dirty="0"/>
            <a:t>OPA</a:t>
          </a:r>
          <a:r>
            <a:rPr lang="id-ID" dirty="0"/>
            <a:t>: Masayarakat sebagai Obyek</a:t>
          </a:r>
          <a:endParaRPr lang="en-GB" dirty="0"/>
        </a:p>
      </dgm:t>
    </dgm:pt>
    <dgm:pt modelId="{55F3C4EC-DB5C-4CC9-99AD-7AED7BC79A65}" type="parTrans" cxnId="{B3E611DF-D09E-42AD-806E-BE7D73B0D545}">
      <dgm:prSet/>
      <dgm:spPr/>
      <dgm:t>
        <a:bodyPr/>
        <a:lstStyle/>
        <a:p>
          <a:endParaRPr lang="en-GB"/>
        </a:p>
      </dgm:t>
    </dgm:pt>
    <dgm:pt modelId="{DABFECF6-98B9-4915-9959-DF0E96C5ECFF}" type="sibTrans" cxnId="{B3E611DF-D09E-42AD-806E-BE7D73B0D545}">
      <dgm:prSet/>
      <dgm:spPr/>
      <dgm:t>
        <a:bodyPr/>
        <a:lstStyle/>
        <a:p>
          <a:endParaRPr lang="en-GB"/>
        </a:p>
      </dgm:t>
    </dgm:pt>
    <dgm:pt modelId="{2915EBF2-14A7-49CE-91B7-16387C777742}">
      <dgm:prSet phldrT="[Text]"/>
      <dgm:spPr/>
      <dgm:t>
        <a:bodyPr/>
        <a:lstStyle/>
        <a:p>
          <a:r>
            <a:rPr lang="en-GB" dirty="0"/>
            <a:t>NPA</a:t>
          </a:r>
          <a:r>
            <a:rPr lang="id-ID" dirty="0"/>
            <a:t>: Masyarakat sebagai Obyek yang didengar</a:t>
          </a:r>
          <a:endParaRPr lang="en-GB" dirty="0"/>
        </a:p>
      </dgm:t>
    </dgm:pt>
    <dgm:pt modelId="{FE095CBB-4C5C-4C7D-94BD-BB3C60AE3539}" type="parTrans" cxnId="{2A7B6CA6-456F-48E2-8549-97F0B966F214}">
      <dgm:prSet/>
      <dgm:spPr/>
      <dgm:t>
        <a:bodyPr/>
        <a:lstStyle/>
        <a:p>
          <a:endParaRPr lang="en-GB"/>
        </a:p>
      </dgm:t>
    </dgm:pt>
    <dgm:pt modelId="{87103D74-1586-4151-A652-F57097B24783}" type="sibTrans" cxnId="{2A7B6CA6-456F-48E2-8549-97F0B966F214}">
      <dgm:prSet/>
      <dgm:spPr/>
      <dgm:t>
        <a:bodyPr/>
        <a:lstStyle/>
        <a:p>
          <a:endParaRPr lang="en-GB"/>
        </a:p>
      </dgm:t>
    </dgm:pt>
    <dgm:pt modelId="{A6B1C01F-54DC-468C-86F7-75CE8AFA19ED}">
      <dgm:prSet phldrT="[Text]"/>
      <dgm:spPr/>
      <dgm:t>
        <a:bodyPr/>
        <a:lstStyle/>
        <a:p>
          <a:r>
            <a:rPr lang="en-GB" dirty="0"/>
            <a:t>NPM</a:t>
          </a:r>
          <a:r>
            <a:rPr lang="id-ID" dirty="0"/>
            <a:t>: Masyarakat sebagai Customer</a:t>
          </a:r>
          <a:endParaRPr lang="en-GB" dirty="0"/>
        </a:p>
      </dgm:t>
    </dgm:pt>
    <dgm:pt modelId="{FEC61AB1-3010-4DBD-9050-571EC3AC9A6D}" type="parTrans" cxnId="{9DDB2C8E-A80D-4543-9C7A-C80F5F311CB2}">
      <dgm:prSet/>
      <dgm:spPr/>
      <dgm:t>
        <a:bodyPr/>
        <a:lstStyle/>
        <a:p>
          <a:endParaRPr lang="en-GB"/>
        </a:p>
      </dgm:t>
    </dgm:pt>
    <dgm:pt modelId="{DCDACCDB-53DD-40FF-AF0F-36BC96E567B7}" type="sibTrans" cxnId="{9DDB2C8E-A80D-4543-9C7A-C80F5F311CB2}">
      <dgm:prSet/>
      <dgm:spPr/>
      <dgm:t>
        <a:bodyPr/>
        <a:lstStyle/>
        <a:p>
          <a:endParaRPr lang="en-GB"/>
        </a:p>
      </dgm:t>
    </dgm:pt>
    <dgm:pt modelId="{59AEEC44-8606-47BE-B709-EA74CEDBB22D}">
      <dgm:prSet phldrT="[Text]"/>
      <dgm:spPr/>
      <dgm:t>
        <a:bodyPr/>
        <a:lstStyle/>
        <a:p>
          <a:r>
            <a:rPr lang="en-GB" dirty="0"/>
            <a:t>NPS</a:t>
          </a:r>
          <a:r>
            <a:rPr lang="id-ID" dirty="0"/>
            <a:t>: Masyarakat sebagai Aktor Pembangunan</a:t>
          </a:r>
          <a:endParaRPr lang="en-GB" dirty="0"/>
        </a:p>
      </dgm:t>
    </dgm:pt>
    <dgm:pt modelId="{FC56638C-0E23-474D-A34F-7902F83E1347}" type="parTrans" cxnId="{0CDB80AD-A151-4C29-B5B7-669D0D187722}">
      <dgm:prSet/>
      <dgm:spPr/>
      <dgm:t>
        <a:bodyPr/>
        <a:lstStyle/>
        <a:p>
          <a:endParaRPr lang="en-GB"/>
        </a:p>
      </dgm:t>
    </dgm:pt>
    <dgm:pt modelId="{3E0A23BF-A953-4DE4-8A40-AD3407238ED0}" type="sibTrans" cxnId="{0CDB80AD-A151-4C29-B5B7-669D0D187722}">
      <dgm:prSet/>
      <dgm:spPr/>
      <dgm:t>
        <a:bodyPr/>
        <a:lstStyle/>
        <a:p>
          <a:endParaRPr lang="en-GB"/>
        </a:p>
      </dgm:t>
    </dgm:pt>
    <dgm:pt modelId="{C8D4F703-2EE7-4814-893D-0889AC3EF077}">
      <dgm:prSet phldrT="[Text]"/>
      <dgm:spPr/>
      <dgm:t>
        <a:bodyPr/>
        <a:lstStyle/>
        <a:p>
          <a:r>
            <a:rPr lang="en-GB" dirty="0"/>
            <a:t>NPG</a:t>
          </a:r>
          <a:r>
            <a:rPr lang="id-ID" dirty="0"/>
            <a:t> : Masyarakat diberdayakan</a:t>
          </a:r>
          <a:endParaRPr lang="en-GB" dirty="0"/>
        </a:p>
      </dgm:t>
    </dgm:pt>
    <dgm:pt modelId="{1C6EF7F6-4F86-42CA-ABB6-B802E7DE4107}" type="parTrans" cxnId="{CC1F4958-115C-4F60-A168-8E4357A15780}">
      <dgm:prSet/>
      <dgm:spPr/>
      <dgm:t>
        <a:bodyPr/>
        <a:lstStyle/>
        <a:p>
          <a:endParaRPr lang="en-GB"/>
        </a:p>
      </dgm:t>
    </dgm:pt>
    <dgm:pt modelId="{F9206781-6F46-4384-A423-5A5A7B81C71D}" type="sibTrans" cxnId="{CC1F4958-115C-4F60-A168-8E4357A15780}">
      <dgm:prSet/>
      <dgm:spPr/>
      <dgm:t>
        <a:bodyPr/>
        <a:lstStyle/>
        <a:p>
          <a:endParaRPr lang="en-GB"/>
        </a:p>
      </dgm:t>
    </dgm:pt>
    <dgm:pt modelId="{929F90E9-FF66-4489-9B25-F439D500FF89}" type="pres">
      <dgm:prSet presAssocID="{6D45435F-BCD6-41E3-A556-CE57CC6BCD5C}" presName="rootnode" presStyleCnt="0">
        <dgm:presLayoutVars>
          <dgm:chMax/>
          <dgm:chPref/>
          <dgm:dir/>
          <dgm:animLvl val="lvl"/>
        </dgm:presLayoutVars>
      </dgm:prSet>
      <dgm:spPr/>
    </dgm:pt>
    <dgm:pt modelId="{052D0BB8-B9EA-42D8-A68D-9C57139D4792}" type="pres">
      <dgm:prSet presAssocID="{E93FE4B1-4A69-4C0B-A6F2-D6C6A880E4FD}" presName="composite" presStyleCnt="0"/>
      <dgm:spPr/>
    </dgm:pt>
    <dgm:pt modelId="{4300D92C-2BC1-41D7-90D2-6513A41505BF}" type="pres">
      <dgm:prSet presAssocID="{E93FE4B1-4A69-4C0B-A6F2-D6C6A880E4FD}" presName="LShape" presStyleLbl="alignNode1" presStyleIdx="0" presStyleCnt="9"/>
      <dgm:spPr/>
    </dgm:pt>
    <dgm:pt modelId="{B080615F-7BAB-44D3-B971-FB40BC4C2D61}" type="pres">
      <dgm:prSet presAssocID="{E93FE4B1-4A69-4C0B-A6F2-D6C6A880E4FD}" presName="ParentText" presStyleLbl="revTx" presStyleIdx="0" presStyleCnt="5">
        <dgm:presLayoutVars>
          <dgm:chMax val="0"/>
          <dgm:chPref val="0"/>
          <dgm:bulletEnabled val="1"/>
        </dgm:presLayoutVars>
      </dgm:prSet>
      <dgm:spPr/>
    </dgm:pt>
    <dgm:pt modelId="{1C6DEC8A-46EE-45AC-9A6D-453C9B8C478D}" type="pres">
      <dgm:prSet presAssocID="{E93FE4B1-4A69-4C0B-A6F2-D6C6A880E4FD}" presName="Triangle" presStyleLbl="alignNode1" presStyleIdx="1" presStyleCnt="9"/>
      <dgm:spPr/>
    </dgm:pt>
    <dgm:pt modelId="{35AACA7B-1479-4459-85D5-5BBD37A2DBBE}" type="pres">
      <dgm:prSet presAssocID="{DABFECF6-98B9-4915-9959-DF0E96C5ECFF}" presName="sibTrans" presStyleCnt="0"/>
      <dgm:spPr/>
    </dgm:pt>
    <dgm:pt modelId="{84E1762C-6678-4AE3-985E-232777C8DBDA}" type="pres">
      <dgm:prSet presAssocID="{DABFECF6-98B9-4915-9959-DF0E96C5ECFF}" presName="space" presStyleCnt="0"/>
      <dgm:spPr/>
    </dgm:pt>
    <dgm:pt modelId="{28D93F51-9D99-42C4-B79B-792AC1210C4B}" type="pres">
      <dgm:prSet presAssocID="{2915EBF2-14A7-49CE-91B7-16387C777742}" presName="composite" presStyleCnt="0"/>
      <dgm:spPr/>
    </dgm:pt>
    <dgm:pt modelId="{D1537CFF-0E06-41C6-98F4-15DCEB9116B2}" type="pres">
      <dgm:prSet presAssocID="{2915EBF2-14A7-49CE-91B7-16387C777742}" presName="LShape" presStyleLbl="alignNode1" presStyleIdx="2" presStyleCnt="9"/>
      <dgm:spPr/>
    </dgm:pt>
    <dgm:pt modelId="{B7733963-4EC3-4691-8908-0E40663390E5}" type="pres">
      <dgm:prSet presAssocID="{2915EBF2-14A7-49CE-91B7-16387C777742}" presName="ParentText" presStyleLbl="revTx" presStyleIdx="1" presStyleCnt="5">
        <dgm:presLayoutVars>
          <dgm:chMax val="0"/>
          <dgm:chPref val="0"/>
          <dgm:bulletEnabled val="1"/>
        </dgm:presLayoutVars>
      </dgm:prSet>
      <dgm:spPr/>
    </dgm:pt>
    <dgm:pt modelId="{5AFA5F7A-CFAE-4E97-8373-65677E39D217}" type="pres">
      <dgm:prSet presAssocID="{2915EBF2-14A7-49CE-91B7-16387C777742}" presName="Triangle" presStyleLbl="alignNode1" presStyleIdx="3" presStyleCnt="9"/>
      <dgm:spPr/>
    </dgm:pt>
    <dgm:pt modelId="{0380B82F-B67C-49F8-9112-E279EA82EFD7}" type="pres">
      <dgm:prSet presAssocID="{87103D74-1586-4151-A652-F57097B24783}" presName="sibTrans" presStyleCnt="0"/>
      <dgm:spPr/>
    </dgm:pt>
    <dgm:pt modelId="{5C02C954-8831-4296-B928-516E3B5EC8FA}" type="pres">
      <dgm:prSet presAssocID="{87103D74-1586-4151-A652-F57097B24783}" presName="space" presStyleCnt="0"/>
      <dgm:spPr/>
    </dgm:pt>
    <dgm:pt modelId="{F07CB94B-263B-442A-A4DD-A806B8DF7594}" type="pres">
      <dgm:prSet presAssocID="{A6B1C01F-54DC-468C-86F7-75CE8AFA19ED}" presName="composite" presStyleCnt="0"/>
      <dgm:spPr/>
    </dgm:pt>
    <dgm:pt modelId="{A59746A6-D16A-4BC0-AA69-2EC5C1F35330}" type="pres">
      <dgm:prSet presAssocID="{A6B1C01F-54DC-468C-86F7-75CE8AFA19ED}" presName="LShape" presStyleLbl="alignNode1" presStyleIdx="4" presStyleCnt="9"/>
      <dgm:spPr/>
    </dgm:pt>
    <dgm:pt modelId="{D9397D9E-93EF-48B3-A478-0D550C0FC115}" type="pres">
      <dgm:prSet presAssocID="{A6B1C01F-54DC-468C-86F7-75CE8AFA19ED}" presName="ParentText" presStyleLbl="revTx" presStyleIdx="2" presStyleCnt="5">
        <dgm:presLayoutVars>
          <dgm:chMax val="0"/>
          <dgm:chPref val="0"/>
          <dgm:bulletEnabled val="1"/>
        </dgm:presLayoutVars>
      </dgm:prSet>
      <dgm:spPr/>
    </dgm:pt>
    <dgm:pt modelId="{2C9C3212-0F43-4037-9B66-FDF4856A00B7}" type="pres">
      <dgm:prSet presAssocID="{A6B1C01F-54DC-468C-86F7-75CE8AFA19ED}" presName="Triangle" presStyleLbl="alignNode1" presStyleIdx="5" presStyleCnt="9"/>
      <dgm:spPr/>
    </dgm:pt>
    <dgm:pt modelId="{F0053844-52C9-4EF9-A5E7-0B894B63F2F8}" type="pres">
      <dgm:prSet presAssocID="{DCDACCDB-53DD-40FF-AF0F-36BC96E567B7}" presName="sibTrans" presStyleCnt="0"/>
      <dgm:spPr/>
    </dgm:pt>
    <dgm:pt modelId="{82B3FA2A-7508-4566-9B3C-DFD9DD79B632}" type="pres">
      <dgm:prSet presAssocID="{DCDACCDB-53DD-40FF-AF0F-36BC96E567B7}" presName="space" presStyleCnt="0"/>
      <dgm:spPr/>
    </dgm:pt>
    <dgm:pt modelId="{D72B87CD-F327-4F34-A1E1-B20CE9C92137}" type="pres">
      <dgm:prSet presAssocID="{59AEEC44-8606-47BE-B709-EA74CEDBB22D}" presName="composite" presStyleCnt="0"/>
      <dgm:spPr/>
    </dgm:pt>
    <dgm:pt modelId="{A6F18E4C-BF15-49BE-A31F-A46EFD65E301}" type="pres">
      <dgm:prSet presAssocID="{59AEEC44-8606-47BE-B709-EA74CEDBB22D}" presName="LShape" presStyleLbl="alignNode1" presStyleIdx="6" presStyleCnt="9"/>
      <dgm:spPr/>
    </dgm:pt>
    <dgm:pt modelId="{2E5060CB-E1B6-40C3-A44E-D4390A0883BF}" type="pres">
      <dgm:prSet presAssocID="{59AEEC44-8606-47BE-B709-EA74CEDBB22D}" presName="ParentText" presStyleLbl="revTx" presStyleIdx="3" presStyleCnt="5">
        <dgm:presLayoutVars>
          <dgm:chMax val="0"/>
          <dgm:chPref val="0"/>
          <dgm:bulletEnabled val="1"/>
        </dgm:presLayoutVars>
      </dgm:prSet>
      <dgm:spPr/>
    </dgm:pt>
    <dgm:pt modelId="{2572BCBF-D017-44D1-9CD7-8E0563968540}" type="pres">
      <dgm:prSet presAssocID="{59AEEC44-8606-47BE-B709-EA74CEDBB22D}" presName="Triangle" presStyleLbl="alignNode1" presStyleIdx="7" presStyleCnt="9"/>
      <dgm:spPr/>
    </dgm:pt>
    <dgm:pt modelId="{25DBE8E4-6B4E-476D-BEE6-2ABDD1DFD2F5}" type="pres">
      <dgm:prSet presAssocID="{3E0A23BF-A953-4DE4-8A40-AD3407238ED0}" presName="sibTrans" presStyleCnt="0"/>
      <dgm:spPr/>
    </dgm:pt>
    <dgm:pt modelId="{EBEB4818-180C-4214-A185-ED7435E194D3}" type="pres">
      <dgm:prSet presAssocID="{3E0A23BF-A953-4DE4-8A40-AD3407238ED0}" presName="space" presStyleCnt="0"/>
      <dgm:spPr/>
    </dgm:pt>
    <dgm:pt modelId="{950454F9-BAAA-4D8B-A399-C065DDE6851A}" type="pres">
      <dgm:prSet presAssocID="{C8D4F703-2EE7-4814-893D-0889AC3EF077}" presName="composite" presStyleCnt="0"/>
      <dgm:spPr/>
    </dgm:pt>
    <dgm:pt modelId="{0702E575-85A9-4EB0-BB3E-F0419C44294C}" type="pres">
      <dgm:prSet presAssocID="{C8D4F703-2EE7-4814-893D-0889AC3EF077}" presName="LShape" presStyleLbl="alignNode1" presStyleIdx="8" presStyleCnt="9"/>
      <dgm:spPr/>
    </dgm:pt>
    <dgm:pt modelId="{8E9A55CA-E86B-4797-B165-7AB721ECB7AC}" type="pres">
      <dgm:prSet presAssocID="{C8D4F703-2EE7-4814-893D-0889AC3EF077}" presName="ParentText" presStyleLbl="revTx" presStyleIdx="4" presStyleCnt="5">
        <dgm:presLayoutVars>
          <dgm:chMax val="0"/>
          <dgm:chPref val="0"/>
          <dgm:bulletEnabled val="1"/>
        </dgm:presLayoutVars>
      </dgm:prSet>
      <dgm:spPr/>
    </dgm:pt>
  </dgm:ptLst>
  <dgm:cxnLst>
    <dgm:cxn modelId="{BCB46121-A1C1-43EF-AB75-E2F4EA7AF5B6}" type="presOf" srcId="{59AEEC44-8606-47BE-B709-EA74CEDBB22D}" destId="{2E5060CB-E1B6-40C3-A44E-D4390A0883BF}" srcOrd="0" destOrd="0" presId="urn:microsoft.com/office/officeart/2009/3/layout/StepUpProcess"/>
    <dgm:cxn modelId="{BDC84A31-21EE-4B9D-95EA-51B9503238A3}" type="presOf" srcId="{A6B1C01F-54DC-468C-86F7-75CE8AFA19ED}" destId="{D9397D9E-93EF-48B3-A478-0D550C0FC115}" srcOrd="0" destOrd="0" presId="urn:microsoft.com/office/officeart/2009/3/layout/StepUpProcess"/>
    <dgm:cxn modelId="{ADCF3D60-72D9-4332-8196-1CB853EFDFCC}" type="presOf" srcId="{6D45435F-BCD6-41E3-A556-CE57CC6BCD5C}" destId="{929F90E9-FF66-4489-9B25-F439D500FF89}" srcOrd="0" destOrd="0" presId="urn:microsoft.com/office/officeart/2009/3/layout/StepUpProcess"/>
    <dgm:cxn modelId="{88496477-8F95-453A-ADB5-160C91964471}" type="presOf" srcId="{C8D4F703-2EE7-4814-893D-0889AC3EF077}" destId="{8E9A55CA-E86B-4797-B165-7AB721ECB7AC}" srcOrd="0" destOrd="0" presId="urn:microsoft.com/office/officeart/2009/3/layout/StepUpProcess"/>
    <dgm:cxn modelId="{CC1F4958-115C-4F60-A168-8E4357A15780}" srcId="{6D45435F-BCD6-41E3-A556-CE57CC6BCD5C}" destId="{C8D4F703-2EE7-4814-893D-0889AC3EF077}" srcOrd="4" destOrd="0" parTransId="{1C6EF7F6-4F86-42CA-ABB6-B802E7DE4107}" sibTransId="{F9206781-6F46-4384-A423-5A5A7B81C71D}"/>
    <dgm:cxn modelId="{9DDB2C8E-A80D-4543-9C7A-C80F5F311CB2}" srcId="{6D45435F-BCD6-41E3-A556-CE57CC6BCD5C}" destId="{A6B1C01F-54DC-468C-86F7-75CE8AFA19ED}" srcOrd="2" destOrd="0" parTransId="{FEC61AB1-3010-4DBD-9050-571EC3AC9A6D}" sibTransId="{DCDACCDB-53DD-40FF-AF0F-36BC96E567B7}"/>
    <dgm:cxn modelId="{DE9DBA90-D610-4879-82E2-BFEB40D7EEA4}" type="presOf" srcId="{2915EBF2-14A7-49CE-91B7-16387C777742}" destId="{B7733963-4EC3-4691-8908-0E40663390E5}" srcOrd="0" destOrd="0" presId="urn:microsoft.com/office/officeart/2009/3/layout/StepUpProcess"/>
    <dgm:cxn modelId="{2A7B6CA6-456F-48E2-8549-97F0B966F214}" srcId="{6D45435F-BCD6-41E3-A556-CE57CC6BCD5C}" destId="{2915EBF2-14A7-49CE-91B7-16387C777742}" srcOrd="1" destOrd="0" parTransId="{FE095CBB-4C5C-4C7D-94BD-BB3C60AE3539}" sibTransId="{87103D74-1586-4151-A652-F57097B24783}"/>
    <dgm:cxn modelId="{0CDB80AD-A151-4C29-B5B7-669D0D187722}" srcId="{6D45435F-BCD6-41E3-A556-CE57CC6BCD5C}" destId="{59AEEC44-8606-47BE-B709-EA74CEDBB22D}" srcOrd="3" destOrd="0" parTransId="{FC56638C-0E23-474D-A34F-7902F83E1347}" sibTransId="{3E0A23BF-A953-4DE4-8A40-AD3407238ED0}"/>
    <dgm:cxn modelId="{6F08AED6-1B5B-4286-B25E-7B4E7A779FC8}" type="presOf" srcId="{E93FE4B1-4A69-4C0B-A6F2-D6C6A880E4FD}" destId="{B080615F-7BAB-44D3-B971-FB40BC4C2D61}" srcOrd="0" destOrd="0" presId="urn:microsoft.com/office/officeart/2009/3/layout/StepUpProcess"/>
    <dgm:cxn modelId="{B3E611DF-D09E-42AD-806E-BE7D73B0D545}" srcId="{6D45435F-BCD6-41E3-A556-CE57CC6BCD5C}" destId="{E93FE4B1-4A69-4C0B-A6F2-D6C6A880E4FD}" srcOrd="0" destOrd="0" parTransId="{55F3C4EC-DB5C-4CC9-99AD-7AED7BC79A65}" sibTransId="{DABFECF6-98B9-4915-9959-DF0E96C5ECFF}"/>
    <dgm:cxn modelId="{379367E8-F65A-44FB-93C8-3746C24D3ED3}" type="presParOf" srcId="{929F90E9-FF66-4489-9B25-F439D500FF89}" destId="{052D0BB8-B9EA-42D8-A68D-9C57139D4792}" srcOrd="0" destOrd="0" presId="urn:microsoft.com/office/officeart/2009/3/layout/StepUpProcess"/>
    <dgm:cxn modelId="{1CF8FF64-855E-4570-B70E-EAC964883E0B}" type="presParOf" srcId="{052D0BB8-B9EA-42D8-A68D-9C57139D4792}" destId="{4300D92C-2BC1-41D7-90D2-6513A41505BF}" srcOrd="0" destOrd="0" presId="urn:microsoft.com/office/officeart/2009/3/layout/StepUpProcess"/>
    <dgm:cxn modelId="{5E175004-7E1C-4791-9B68-5E3228FDC1FA}" type="presParOf" srcId="{052D0BB8-B9EA-42D8-A68D-9C57139D4792}" destId="{B080615F-7BAB-44D3-B971-FB40BC4C2D61}" srcOrd="1" destOrd="0" presId="urn:microsoft.com/office/officeart/2009/3/layout/StepUpProcess"/>
    <dgm:cxn modelId="{3FEE6E6E-7677-4BD6-8412-38ADBDECAAC1}" type="presParOf" srcId="{052D0BB8-B9EA-42D8-A68D-9C57139D4792}" destId="{1C6DEC8A-46EE-45AC-9A6D-453C9B8C478D}" srcOrd="2" destOrd="0" presId="urn:microsoft.com/office/officeart/2009/3/layout/StepUpProcess"/>
    <dgm:cxn modelId="{A31DCE5E-78E1-40B7-AF30-60CEB12EFDF6}" type="presParOf" srcId="{929F90E9-FF66-4489-9B25-F439D500FF89}" destId="{35AACA7B-1479-4459-85D5-5BBD37A2DBBE}" srcOrd="1" destOrd="0" presId="urn:microsoft.com/office/officeart/2009/3/layout/StepUpProcess"/>
    <dgm:cxn modelId="{D6BBBB43-BBB4-4E87-9A50-46045908A460}" type="presParOf" srcId="{35AACA7B-1479-4459-85D5-5BBD37A2DBBE}" destId="{84E1762C-6678-4AE3-985E-232777C8DBDA}" srcOrd="0" destOrd="0" presId="urn:microsoft.com/office/officeart/2009/3/layout/StepUpProcess"/>
    <dgm:cxn modelId="{A2E93136-E2BD-4CC5-AEF0-0302DF906E85}" type="presParOf" srcId="{929F90E9-FF66-4489-9B25-F439D500FF89}" destId="{28D93F51-9D99-42C4-B79B-792AC1210C4B}" srcOrd="2" destOrd="0" presId="urn:microsoft.com/office/officeart/2009/3/layout/StepUpProcess"/>
    <dgm:cxn modelId="{B3669247-882C-4E7E-BB42-C6A1771DB01A}" type="presParOf" srcId="{28D93F51-9D99-42C4-B79B-792AC1210C4B}" destId="{D1537CFF-0E06-41C6-98F4-15DCEB9116B2}" srcOrd="0" destOrd="0" presId="urn:microsoft.com/office/officeart/2009/3/layout/StepUpProcess"/>
    <dgm:cxn modelId="{4C819F62-1DA9-4853-B62D-96FB0DA1DCA5}" type="presParOf" srcId="{28D93F51-9D99-42C4-B79B-792AC1210C4B}" destId="{B7733963-4EC3-4691-8908-0E40663390E5}" srcOrd="1" destOrd="0" presId="urn:microsoft.com/office/officeart/2009/3/layout/StepUpProcess"/>
    <dgm:cxn modelId="{F77EEBF5-D312-49A7-813B-3643A7E01E88}" type="presParOf" srcId="{28D93F51-9D99-42C4-B79B-792AC1210C4B}" destId="{5AFA5F7A-CFAE-4E97-8373-65677E39D217}" srcOrd="2" destOrd="0" presId="urn:microsoft.com/office/officeart/2009/3/layout/StepUpProcess"/>
    <dgm:cxn modelId="{D120ECAE-6D77-479E-9F17-983D91C45ECB}" type="presParOf" srcId="{929F90E9-FF66-4489-9B25-F439D500FF89}" destId="{0380B82F-B67C-49F8-9112-E279EA82EFD7}" srcOrd="3" destOrd="0" presId="urn:microsoft.com/office/officeart/2009/3/layout/StepUpProcess"/>
    <dgm:cxn modelId="{EE69D0F1-395D-462B-B28D-3E663A28348C}" type="presParOf" srcId="{0380B82F-B67C-49F8-9112-E279EA82EFD7}" destId="{5C02C954-8831-4296-B928-516E3B5EC8FA}" srcOrd="0" destOrd="0" presId="urn:microsoft.com/office/officeart/2009/3/layout/StepUpProcess"/>
    <dgm:cxn modelId="{DAC864D0-62DE-4F36-9511-35AB252F877E}" type="presParOf" srcId="{929F90E9-FF66-4489-9B25-F439D500FF89}" destId="{F07CB94B-263B-442A-A4DD-A806B8DF7594}" srcOrd="4" destOrd="0" presId="urn:microsoft.com/office/officeart/2009/3/layout/StepUpProcess"/>
    <dgm:cxn modelId="{E09043BA-29DD-4A03-B172-F48094A24E88}" type="presParOf" srcId="{F07CB94B-263B-442A-A4DD-A806B8DF7594}" destId="{A59746A6-D16A-4BC0-AA69-2EC5C1F35330}" srcOrd="0" destOrd="0" presId="urn:microsoft.com/office/officeart/2009/3/layout/StepUpProcess"/>
    <dgm:cxn modelId="{C1173A4F-0490-4E9B-8935-EE70A5A8F155}" type="presParOf" srcId="{F07CB94B-263B-442A-A4DD-A806B8DF7594}" destId="{D9397D9E-93EF-48B3-A478-0D550C0FC115}" srcOrd="1" destOrd="0" presId="urn:microsoft.com/office/officeart/2009/3/layout/StepUpProcess"/>
    <dgm:cxn modelId="{F6B5BF89-4265-4128-8E02-2C240CB718DB}" type="presParOf" srcId="{F07CB94B-263B-442A-A4DD-A806B8DF7594}" destId="{2C9C3212-0F43-4037-9B66-FDF4856A00B7}" srcOrd="2" destOrd="0" presId="urn:microsoft.com/office/officeart/2009/3/layout/StepUpProcess"/>
    <dgm:cxn modelId="{EADA3090-F44C-44AC-A80F-C8FBF935E39A}" type="presParOf" srcId="{929F90E9-FF66-4489-9B25-F439D500FF89}" destId="{F0053844-52C9-4EF9-A5E7-0B894B63F2F8}" srcOrd="5" destOrd="0" presId="urn:microsoft.com/office/officeart/2009/3/layout/StepUpProcess"/>
    <dgm:cxn modelId="{94478E47-808D-4E56-B3B4-293B332CE36A}" type="presParOf" srcId="{F0053844-52C9-4EF9-A5E7-0B894B63F2F8}" destId="{82B3FA2A-7508-4566-9B3C-DFD9DD79B632}" srcOrd="0" destOrd="0" presId="urn:microsoft.com/office/officeart/2009/3/layout/StepUpProcess"/>
    <dgm:cxn modelId="{AA26B834-A600-41F8-9F2F-5EF26F61667F}" type="presParOf" srcId="{929F90E9-FF66-4489-9B25-F439D500FF89}" destId="{D72B87CD-F327-4F34-A1E1-B20CE9C92137}" srcOrd="6" destOrd="0" presId="urn:microsoft.com/office/officeart/2009/3/layout/StepUpProcess"/>
    <dgm:cxn modelId="{260423A6-74D6-481E-8AA0-7E4A362271C7}" type="presParOf" srcId="{D72B87CD-F327-4F34-A1E1-B20CE9C92137}" destId="{A6F18E4C-BF15-49BE-A31F-A46EFD65E301}" srcOrd="0" destOrd="0" presId="urn:microsoft.com/office/officeart/2009/3/layout/StepUpProcess"/>
    <dgm:cxn modelId="{0ACF1067-3B0B-487C-98DE-26FB1F1F1947}" type="presParOf" srcId="{D72B87CD-F327-4F34-A1E1-B20CE9C92137}" destId="{2E5060CB-E1B6-40C3-A44E-D4390A0883BF}" srcOrd="1" destOrd="0" presId="urn:microsoft.com/office/officeart/2009/3/layout/StepUpProcess"/>
    <dgm:cxn modelId="{D985A651-9ED9-4C43-AE21-B07F267E860A}" type="presParOf" srcId="{D72B87CD-F327-4F34-A1E1-B20CE9C92137}" destId="{2572BCBF-D017-44D1-9CD7-8E0563968540}" srcOrd="2" destOrd="0" presId="urn:microsoft.com/office/officeart/2009/3/layout/StepUpProcess"/>
    <dgm:cxn modelId="{357D1DF7-1BF0-48F3-AE3E-19CAB0E74229}" type="presParOf" srcId="{929F90E9-FF66-4489-9B25-F439D500FF89}" destId="{25DBE8E4-6B4E-476D-BEE6-2ABDD1DFD2F5}" srcOrd="7" destOrd="0" presId="urn:microsoft.com/office/officeart/2009/3/layout/StepUpProcess"/>
    <dgm:cxn modelId="{19EED681-E68E-4AB4-A7E5-2D2605D7769C}" type="presParOf" srcId="{25DBE8E4-6B4E-476D-BEE6-2ABDD1DFD2F5}" destId="{EBEB4818-180C-4214-A185-ED7435E194D3}" srcOrd="0" destOrd="0" presId="urn:microsoft.com/office/officeart/2009/3/layout/StepUpProcess"/>
    <dgm:cxn modelId="{1D60D346-EAAD-4FD5-BB37-D2314E21AEF9}" type="presParOf" srcId="{929F90E9-FF66-4489-9B25-F439D500FF89}" destId="{950454F9-BAAA-4D8B-A399-C065DDE6851A}" srcOrd="8" destOrd="0" presId="urn:microsoft.com/office/officeart/2009/3/layout/StepUpProcess"/>
    <dgm:cxn modelId="{57F24B13-289F-4033-9E47-CE1E3C4E8E9C}" type="presParOf" srcId="{950454F9-BAAA-4D8B-A399-C065DDE6851A}" destId="{0702E575-85A9-4EB0-BB3E-F0419C44294C}" srcOrd="0" destOrd="0" presId="urn:microsoft.com/office/officeart/2009/3/layout/StepUpProcess"/>
    <dgm:cxn modelId="{A06AF26C-2C41-46DE-80B3-850041BF456D}" type="presParOf" srcId="{950454F9-BAAA-4D8B-A399-C065DDE6851A}" destId="{8E9A55CA-E86B-4797-B165-7AB721ECB7AC}" srcOrd="1" destOrd="0" presId="urn:microsoft.com/office/officeart/2009/3/layout/StepUpProcess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C771BB9-56C2-064A-9D6E-A179F0E2F63B}" type="doc">
      <dgm:prSet loTypeId="urn:microsoft.com/office/officeart/2009/3/layout/StepUpProcess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F6C34A3-8CF4-9546-80B4-99694D49A136}">
      <dgm:prSet phldrT="[Text]" custT="1"/>
      <dgm:spPr/>
      <dgm:t>
        <a:bodyPr/>
        <a:lstStyle/>
        <a:p>
          <a:pPr marL="227013" indent="-227013"/>
          <a:r>
            <a:rPr lang="en-US" sz="2000" dirty="0"/>
            <a:t>-</a:t>
          </a:r>
          <a:endParaRPr lang="en-US" sz="1600" dirty="0"/>
        </a:p>
      </dgm:t>
    </dgm:pt>
    <dgm:pt modelId="{EB531098-3688-F141-A40C-D7C7B0CAABC4}" type="parTrans" cxnId="{A3C9DCB5-FC13-814B-908A-2B65E558A03F}">
      <dgm:prSet/>
      <dgm:spPr/>
      <dgm:t>
        <a:bodyPr/>
        <a:lstStyle/>
        <a:p>
          <a:endParaRPr lang="en-US"/>
        </a:p>
      </dgm:t>
    </dgm:pt>
    <dgm:pt modelId="{2A66140D-412B-C342-90DF-EE6F481846AE}" type="sibTrans" cxnId="{A3C9DCB5-FC13-814B-908A-2B65E558A03F}">
      <dgm:prSet/>
      <dgm:spPr/>
      <dgm:t>
        <a:bodyPr/>
        <a:lstStyle/>
        <a:p>
          <a:endParaRPr lang="en-US"/>
        </a:p>
      </dgm:t>
    </dgm:pt>
    <dgm:pt modelId="{8D005F1C-7485-9E4C-BCC3-B089AAC73BCA}">
      <dgm:prSet phldrT="[Text]" custT="1"/>
      <dgm:spPr/>
      <dgm:t>
        <a:bodyPr/>
        <a:lstStyle/>
        <a:p>
          <a:endParaRPr lang="en-US" sz="1600" dirty="0"/>
        </a:p>
      </dgm:t>
    </dgm:pt>
    <dgm:pt modelId="{96F33437-DD7C-BE4B-95E4-E4B262DDBF5E}" type="sibTrans" cxnId="{444FDAF1-1EEB-6E44-B6AB-08BF55523FAB}">
      <dgm:prSet/>
      <dgm:spPr/>
      <dgm:t>
        <a:bodyPr/>
        <a:lstStyle/>
        <a:p>
          <a:endParaRPr lang="en-US"/>
        </a:p>
      </dgm:t>
    </dgm:pt>
    <dgm:pt modelId="{504183E5-2DBE-6F4C-8365-1686A1197622}" type="parTrans" cxnId="{444FDAF1-1EEB-6E44-B6AB-08BF55523FAB}">
      <dgm:prSet/>
      <dgm:spPr/>
      <dgm:t>
        <a:bodyPr/>
        <a:lstStyle/>
        <a:p>
          <a:endParaRPr lang="en-US"/>
        </a:p>
      </dgm:t>
    </dgm:pt>
    <dgm:pt modelId="{FEDB973A-FAE3-FF44-8558-6539ADBC7C3E}">
      <dgm:prSet phldrT="[Text]" custT="1"/>
      <dgm:spPr>
        <a:solidFill>
          <a:schemeClr val="bg2"/>
        </a:solidFill>
      </dgm:spPr>
      <dgm:t>
        <a:bodyPr/>
        <a:lstStyle/>
        <a:p>
          <a:endParaRPr lang="en-US" sz="2000" dirty="0"/>
        </a:p>
      </dgm:t>
    </dgm:pt>
    <dgm:pt modelId="{55BB0C3C-5ED9-3E4D-ADC4-7ADB9CA1D47A}" type="sibTrans" cxnId="{18D7C46D-4449-FC4A-8692-1EAFD20222FB}">
      <dgm:prSet/>
      <dgm:spPr/>
      <dgm:t>
        <a:bodyPr/>
        <a:lstStyle/>
        <a:p>
          <a:endParaRPr lang="en-US"/>
        </a:p>
      </dgm:t>
    </dgm:pt>
    <dgm:pt modelId="{2D266891-0EA9-D54A-88C5-085DF1DB8CE8}" type="parTrans" cxnId="{18D7C46D-4449-FC4A-8692-1EAFD20222FB}">
      <dgm:prSet/>
      <dgm:spPr/>
      <dgm:t>
        <a:bodyPr/>
        <a:lstStyle/>
        <a:p>
          <a:endParaRPr lang="en-US"/>
        </a:p>
      </dgm:t>
    </dgm:pt>
    <dgm:pt modelId="{5008CB42-1768-FD48-B77C-51C6CB35A1A8}" type="pres">
      <dgm:prSet presAssocID="{0C771BB9-56C2-064A-9D6E-A179F0E2F63B}" presName="rootnode" presStyleCnt="0">
        <dgm:presLayoutVars>
          <dgm:chMax/>
          <dgm:chPref/>
          <dgm:dir/>
          <dgm:animLvl val="lvl"/>
        </dgm:presLayoutVars>
      </dgm:prSet>
      <dgm:spPr/>
    </dgm:pt>
    <dgm:pt modelId="{A48328A6-4D0F-9041-83A8-A26041B2ED98}" type="pres">
      <dgm:prSet presAssocID="{FEDB973A-FAE3-FF44-8558-6539ADBC7C3E}" presName="composite" presStyleCnt="0"/>
      <dgm:spPr/>
    </dgm:pt>
    <dgm:pt modelId="{C5F1B1E9-C97E-1349-B345-838A48D7948E}" type="pres">
      <dgm:prSet presAssocID="{FEDB973A-FAE3-FF44-8558-6539ADBC7C3E}" presName="LShape" presStyleLbl="alignNode1" presStyleIdx="0" presStyleCnt="5"/>
      <dgm:spPr/>
    </dgm:pt>
    <dgm:pt modelId="{FB7ED285-257B-CE4D-9EA3-150416721775}" type="pres">
      <dgm:prSet presAssocID="{FEDB973A-FAE3-FF44-8558-6539ADBC7C3E}" presName="ParentText" presStyleLbl="revTx" presStyleIdx="0" presStyleCnt="3">
        <dgm:presLayoutVars>
          <dgm:chMax val="0"/>
          <dgm:chPref val="0"/>
          <dgm:bulletEnabled val="1"/>
        </dgm:presLayoutVars>
      </dgm:prSet>
      <dgm:spPr/>
    </dgm:pt>
    <dgm:pt modelId="{7B0CA97B-7A55-8746-A941-0A4A61063FB0}" type="pres">
      <dgm:prSet presAssocID="{FEDB973A-FAE3-FF44-8558-6539ADBC7C3E}" presName="Triangle" presStyleLbl="alignNode1" presStyleIdx="1" presStyleCnt="5"/>
      <dgm:spPr/>
    </dgm:pt>
    <dgm:pt modelId="{FA80374D-E219-C14C-A1CC-5B6A8837C747}" type="pres">
      <dgm:prSet presAssocID="{55BB0C3C-5ED9-3E4D-ADC4-7ADB9CA1D47A}" presName="sibTrans" presStyleCnt="0"/>
      <dgm:spPr/>
    </dgm:pt>
    <dgm:pt modelId="{24F2D27F-3C2D-224A-BA5C-15A1EA428F38}" type="pres">
      <dgm:prSet presAssocID="{55BB0C3C-5ED9-3E4D-ADC4-7ADB9CA1D47A}" presName="space" presStyleCnt="0"/>
      <dgm:spPr/>
    </dgm:pt>
    <dgm:pt modelId="{D9796ABE-D4A0-5D4C-A900-C9FF462EC434}" type="pres">
      <dgm:prSet presAssocID="{8D005F1C-7485-9E4C-BCC3-B089AAC73BCA}" presName="composite" presStyleCnt="0"/>
      <dgm:spPr/>
    </dgm:pt>
    <dgm:pt modelId="{10B27544-F9CF-4F4B-8A22-D516912ABF9D}" type="pres">
      <dgm:prSet presAssocID="{8D005F1C-7485-9E4C-BCC3-B089AAC73BCA}" presName="LShape" presStyleLbl="alignNode1" presStyleIdx="2" presStyleCnt="5"/>
      <dgm:spPr/>
    </dgm:pt>
    <dgm:pt modelId="{2A3935E8-2DD9-A74B-B6B3-887A42ABAC20}" type="pres">
      <dgm:prSet presAssocID="{8D005F1C-7485-9E4C-BCC3-B089AAC73BCA}" presName="ParentText" presStyleLbl="revTx" presStyleIdx="1" presStyleCnt="3" custScaleX="107696">
        <dgm:presLayoutVars>
          <dgm:chMax val="0"/>
          <dgm:chPref val="0"/>
          <dgm:bulletEnabled val="1"/>
        </dgm:presLayoutVars>
      </dgm:prSet>
      <dgm:spPr/>
    </dgm:pt>
    <dgm:pt modelId="{D1C57EB2-5616-6849-9702-32B9C44B03F9}" type="pres">
      <dgm:prSet presAssocID="{8D005F1C-7485-9E4C-BCC3-B089AAC73BCA}" presName="Triangle" presStyleLbl="alignNode1" presStyleIdx="3" presStyleCnt="5"/>
      <dgm:spPr/>
    </dgm:pt>
    <dgm:pt modelId="{E2FA934B-A97C-1649-A392-9E182CB344F0}" type="pres">
      <dgm:prSet presAssocID="{96F33437-DD7C-BE4B-95E4-E4B262DDBF5E}" presName="sibTrans" presStyleCnt="0"/>
      <dgm:spPr/>
    </dgm:pt>
    <dgm:pt modelId="{1879BAB1-4E6A-9840-BCA9-D058ECF2AB23}" type="pres">
      <dgm:prSet presAssocID="{96F33437-DD7C-BE4B-95E4-E4B262DDBF5E}" presName="space" presStyleCnt="0"/>
      <dgm:spPr/>
    </dgm:pt>
    <dgm:pt modelId="{20AFD624-A7AC-A34C-973B-15F61FDBDBA0}" type="pres">
      <dgm:prSet presAssocID="{9F6C34A3-8CF4-9546-80B4-99694D49A136}" presName="composite" presStyleCnt="0"/>
      <dgm:spPr/>
    </dgm:pt>
    <dgm:pt modelId="{4F8DBDC2-EB3F-CF4D-A4AD-808FC3B06F8B}" type="pres">
      <dgm:prSet presAssocID="{9F6C34A3-8CF4-9546-80B4-99694D49A136}" presName="LShape" presStyleLbl="alignNode1" presStyleIdx="4" presStyleCnt="5"/>
      <dgm:spPr/>
    </dgm:pt>
    <dgm:pt modelId="{6C353B5B-1435-6740-BEEC-FD4DCFE4A30E}" type="pres">
      <dgm:prSet presAssocID="{9F6C34A3-8CF4-9546-80B4-99694D49A136}" presName="ParentText" presStyleLbl="revTx" presStyleIdx="2" presStyleCnt="3">
        <dgm:presLayoutVars>
          <dgm:chMax val="0"/>
          <dgm:chPref val="0"/>
          <dgm:bulletEnabled val="1"/>
        </dgm:presLayoutVars>
      </dgm:prSet>
      <dgm:spPr/>
    </dgm:pt>
  </dgm:ptLst>
  <dgm:cxnLst>
    <dgm:cxn modelId="{8D695803-FA0A-449A-AB76-9FACB4B235A5}" type="presOf" srcId="{8D005F1C-7485-9E4C-BCC3-B089AAC73BCA}" destId="{2A3935E8-2DD9-A74B-B6B3-887A42ABAC20}" srcOrd="0" destOrd="0" presId="urn:microsoft.com/office/officeart/2009/3/layout/StepUpProcess"/>
    <dgm:cxn modelId="{29A7371D-3CDD-4FF7-A94A-7CD8EEB70B8C}" type="presOf" srcId="{0C771BB9-56C2-064A-9D6E-A179F0E2F63B}" destId="{5008CB42-1768-FD48-B77C-51C6CB35A1A8}" srcOrd="0" destOrd="0" presId="urn:microsoft.com/office/officeart/2009/3/layout/StepUpProcess"/>
    <dgm:cxn modelId="{18D7C46D-4449-FC4A-8692-1EAFD20222FB}" srcId="{0C771BB9-56C2-064A-9D6E-A179F0E2F63B}" destId="{FEDB973A-FAE3-FF44-8558-6539ADBC7C3E}" srcOrd="0" destOrd="0" parTransId="{2D266891-0EA9-D54A-88C5-085DF1DB8CE8}" sibTransId="{55BB0C3C-5ED9-3E4D-ADC4-7ADB9CA1D47A}"/>
    <dgm:cxn modelId="{A6EBACB4-C1D6-4712-A952-A029316E843E}" type="presOf" srcId="{FEDB973A-FAE3-FF44-8558-6539ADBC7C3E}" destId="{FB7ED285-257B-CE4D-9EA3-150416721775}" srcOrd="0" destOrd="0" presId="urn:microsoft.com/office/officeart/2009/3/layout/StepUpProcess"/>
    <dgm:cxn modelId="{A3C9DCB5-FC13-814B-908A-2B65E558A03F}" srcId="{0C771BB9-56C2-064A-9D6E-A179F0E2F63B}" destId="{9F6C34A3-8CF4-9546-80B4-99694D49A136}" srcOrd="2" destOrd="0" parTransId="{EB531098-3688-F141-A40C-D7C7B0CAABC4}" sibTransId="{2A66140D-412B-C342-90DF-EE6F481846AE}"/>
    <dgm:cxn modelId="{DB3E85D2-A79F-422F-A49C-544C36C7468C}" type="presOf" srcId="{9F6C34A3-8CF4-9546-80B4-99694D49A136}" destId="{6C353B5B-1435-6740-BEEC-FD4DCFE4A30E}" srcOrd="0" destOrd="0" presId="urn:microsoft.com/office/officeart/2009/3/layout/StepUpProcess"/>
    <dgm:cxn modelId="{444FDAF1-1EEB-6E44-B6AB-08BF55523FAB}" srcId="{0C771BB9-56C2-064A-9D6E-A179F0E2F63B}" destId="{8D005F1C-7485-9E4C-BCC3-B089AAC73BCA}" srcOrd="1" destOrd="0" parTransId="{504183E5-2DBE-6F4C-8365-1686A1197622}" sibTransId="{96F33437-DD7C-BE4B-95E4-E4B262DDBF5E}"/>
    <dgm:cxn modelId="{C525B5F6-6635-4ABF-B36C-2AE2B9F0A621}" type="presParOf" srcId="{5008CB42-1768-FD48-B77C-51C6CB35A1A8}" destId="{A48328A6-4D0F-9041-83A8-A26041B2ED98}" srcOrd="0" destOrd="0" presId="urn:microsoft.com/office/officeart/2009/3/layout/StepUpProcess"/>
    <dgm:cxn modelId="{304D9901-12A9-4950-85FA-75B6DEE2EF8F}" type="presParOf" srcId="{A48328A6-4D0F-9041-83A8-A26041B2ED98}" destId="{C5F1B1E9-C97E-1349-B345-838A48D7948E}" srcOrd="0" destOrd="0" presId="urn:microsoft.com/office/officeart/2009/3/layout/StepUpProcess"/>
    <dgm:cxn modelId="{D2E5803F-A6A1-465F-945C-B3064038E7C4}" type="presParOf" srcId="{A48328A6-4D0F-9041-83A8-A26041B2ED98}" destId="{FB7ED285-257B-CE4D-9EA3-150416721775}" srcOrd="1" destOrd="0" presId="urn:microsoft.com/office/officeart/2009/3/layout/StepUpProcess"/>
    <dgm:cxn modelId="{840167F3-1B93-4756-994D-323C9FC1B3BF}" type="presParOf" srcId="{A48328A6-4D0F-9041-83A8-A26041B2ED98}" destId="{7B0CA97B-7A55-8746-A941-0A4A61063FB0}" srcOrd="2" destOrd="0" presId="urn:microsoft.com/office/officeart/2009/3/layout/StepUpProcess"/>
    <dgm:cxn modelId="{E542C3A8-F901-4AE6-8680-8C3629387681}" type="presParOf" srcId="{5008CB42-1768-FD48-B77C-51C6CB35A1A8}" destId="{FA80374D-E219-C14C-A1CC-5B6A8837C747}" srcOrd="1" destOrd="0" presId="urn:microsoft.com/office/officeart/2009/3/layout/StepUpProcess"/>
    <dgm:cxn modelId="{B29CB167-DC93-48E4-B8CE-CAF9FED5DE28}" type="presParOf" srcId="{FA80374D-E219-C14C-A1CC-5B6A8837C747}" destId="{24F2D27F-3C2D-224A-BA5C-15A1EA428F38}" srcOrd="0" destOrd="0" presId="urn:microsoft.com/office/officeart/2009/3/layout/StepUpProcess"/>
    <dgm:cxn modelId="{583C94D6-5FC9-4119-86D1-D53D0C40CA4B}" type="presParOf" srcId="{5008CB42-1768-FD48-B77C-51C6CB35A1A8}" destId="{D9796ABE-D4A0-5D4C-A900-C9FF462EC434}" srcOrd="2" destOrd="0" presId="urn:microsoft.com/office/officeart/2009/3/layout/StepUpProcess"/>
    <dgm:cxn modelId="{B0BE40E0-44A2-45DD-B9C2-CED9613E21DF}" type="presParOf" srcId="{D9796ABE-D4A0-5D4C-A900-C9FF462EC434}" destId="{10B27544-F9CF-4F4B-8A22-D516912ABF9D}" srcOrd="0" destOrd="0" presId="urn:microsoft.com/office/officeart/2009/3/layout/StepUpProcess"/>
    <dgm:cxn modelId="{406C3934-4523-4E18-9E64-BBFE51FAE85E}" type="presParOf" srcId="{D9796ABE-D4A0-5D4C-A900-C9FF462EC434}" destId="{2A3935E8-2DD9-A74B-B6B3-887A42ABAC20}" srcOrd="1" destOrd="0" presId="urn:microsoft.com/office/officeart/2009/3/layout/StepUpProcess"/>
    <dgm:cxn modelId="{71A3D682-5A4A-4FC5-A473-CF7372A249EE}" type="presParOf" srcId="{D9796ABE-D4A0-5D4C-A900-C9FF462EC434}" destId="{D1C57EB2-5616-6849-9702-32B9C44B03F9}" srcOrd="2" destOrd="0" presId="urn:microsoft.com/office/officeart/2009/3/layout/StepUpProcess"/>
    <dgm:cxn modelId="{8F203AA1-95D1-4978-A551-1A0D78B4F083}" type="presParOf" srcId="{5008CB42-1768-FD48-B77C-51C6CB35A1A8}" destId="{E2FA934B-A97C-1649-A392-9E182CB344F0}" srcOrd="3" destOrd="0" presId="urn:microsoft.com/office/officeart/2009/3/layout/StepUpProcess"/>
    <dgm:cxn modelId="{40DC2F9C-230E-47B2-9CFA-F5CBAEBF15DC}" type="presParOf" srcId="{E2FA934B-A97C-1649-A392-9E182CB344F0}" destId="{1879BAB1-4E6A-9840-BCA9-D058ECF2AB23}" srcOrd="0" destOrd="0" presId="urn:microsoft.com/office/officeart/2009/3/layout/StepUpProcess"/>
    <dgm:cxn modelId="{9C9F7664-3C54-4D44-AF12-C5D3AB790441}" type="presParOf" srcId="{5008CB42-1768-FD48-B77C-51C6CB35A1A8}" destId="{20AFD624-A7AC-A34C-973B-15F61FDBDBA0}" srcOrd="4" destOrd="0" presId="urn:microsoft.com/office/officeart/2009/3/layout/StepUpProcess"/>
    <dgm:cxn modelId="{CFE0CF53-5278-4124-B715-BD3EF69BD8F6}" type="presParOf" srcId="{20AFD624-A7AC-A34C-973B-15F61FDBDBA0}" destId="{4F8DBDC2-EB3F-CF4D-A4AD-808FC3B06F8B}" srcOrd="0" destOrd="0" presId="urn:microsoft.com/office/officeart/2009/3/layout/StepUpProcess"/>
    <dgm:cxn modelId="{F6FFC2A7-DF42-43EA-B617-11EA55B2CC68}" type="presParOf" srcId="{20AFD624-A7AC-A34C-973B-15F61FDBDBA0}" destId="{6C353B5B-1435-6740-BEEC-FD4DCFE4A30E}" srcOrd="1" destOrd="0" presId="urn:microsoft.com/office/officeart/2009/3/layout/StepUp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6DB67E5-818A-4014-B1F4-7A8E2F151B04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B564784-12B1-4430-92B5-84B6DDEDC757}">
      <dgm:prSet phldrT="[Text]" custT="1"/>
      <dgm:spPr>
        <a:solidFill>
          <a:schemeClr val="tx1"/>
        </a:solidFill>
      </dgm:spPr>
      <dgm:t>
        <a:bodyPr/>
        <a:lstStyle/>
        <a:p>
          <a:r>
            <a:rPr lang="en-US" sz="4000" dirty="0" err="1"/>
            <a:t>Emosional</a:t>
          </a:r>
          <a:endParaRPr lang="en-US" sz="4000" dirty="0"/>
        </a:p>
      </dgm:t>
    </dgm:pt>
    <dgm:pt modelId="{69337DE0-02A0-4DF2-A3D1-F4D2D80FE5DA}" type="parTrans" cxnId="{695E4B83-D25C-4779-87B6-CC572B8BCEF2}">
      <dgm:prSet/>
      <dgm:spPr/>
      <dgm:t>
        <a:bodyPr/>
        <a:lstStyle/>
        <a:p>
          <a:endParaRPr lang="en-US"/>
        </a:p>
      </dgm:t>
    </dgm:pt>
    <dgm:pt modelId="{F13D7293-FF86-4DB5-BDDB-BEEC6B3071EB}" type="sibTrans" cxnId="{695E4B83-D25C-4779-87B6-CC572B8BCEF2}">
      <dgm:prSet/>
      <dgm:spPr/>
      <dgm:t>
        <a:bodyPr/>
        <a:lstStyle/>
        <a:p>
          <a:endParaRPr lang="en-US"/>
        </a:p>
      </dgm:t>
    </dgm:pt>
    <dgm:pt modelId="{C9C290FD-75CE-4A61-AD0E-A096E04A3825}">
      <dgm:prSet phldrT="[Text]" custT="1"/>
      <dgm:spPr>
        <a:solidFill>
          <a:schemeClr val="tx1"/>
        </a:solidFill>
        <a:ln>
          <a:solidFill>
            <a:schemeClr val="tx1"/>
          </a:solidFill>
        </a:ln>
      </dgm:spPr>
      <dgm:t>
        <a:bodyPr/>
        <a:lstStyle/>
        <a:p>
          <a:r>
            <a:rPr lang="en-US" sz="4000" dirty="0"/>
            <a:t>Moral</a:t>
          </a:r>
        </a:p>
      </dgm:t>
    </dgm:pt>
    <dgm:pt modelId="{A9057F29-1C29-4F77-9CC2-BFBA07F2561B}" type="parTrans" cxnId="{C6C06EAF-5824-4EF9-9FBA-16ED5F4260C1}">
      <dgm:prSet/>
      <dgm:spPr/>
      <dgm:t>
        <a:bodyPr/>
        <a:lstStyle/>
        <a:p>
          <a:endParaRPr lang="en-US"/>
        </a:p>
      </dgm:t>
    </dgm:pt>
    <dgm:pt modelId="{316C68F6-8DE3-4E68-B8CB-1E946EB64776}" type="sibTrans" cxnId="{C6C06EAF-5824-4EF9-9FBA-16ED5F4260C1}">
      <dgm:prSet/>
      <dgm:spPr/>
      <dgm:t>
        <a:bodyPr/>
        <a:lstStyle/>
        <a:p>
          <a:endParaRPr lang="en-US"/>
        </a:p>
      </dgm:t>
    </dgm:pt>
    <dgm:pt modelId="{E6B473E0-11F4-4EAC-931B-743FA5FF2A27}">
      <dgm:prSet custT="1"/>
      <dgm:spPr/>
      <dgm:t>
        <a:bodyPr/>
        <a:lstStyle/>
        <a:p>
          <a:r>
            <a:rPr lang="en-US" sz="4000" dirty="0" err="1"/>
            <a:t>Sosial</a:t>
          </a:r>
          <a:endParaRPr lang="en-US" sz="4000" dirty="0"/>
        </a:p>
      </dgm:t>
    </dgm:pt>
    <dgm:pt modelId="{E87EDBD4-2123-453C-B34B-36609E7E3F88}" type="parTrans" cxnId="{4CFA3B32-4956-4E37-B34E-D04C6FD44163}">
      <dgm:prSet/>
      <dgm:spPr/>
      <dgm:t>
        <a:bodyPr/>
        <a:lstStyle/>
        <a:p>
          <a:endParaRPr lang="en-US"/>
        </a:p>
      </dgm:t>
    </dgm:pt>
    <dgm:pt modelId="{AA146AD0-5D32-451B-8C94-5930253B674B}" type="sibTrans" cxnId="{4CFA3B32-4956-4E37-B34E-D04C6FD44163}">
      <dgm:prSet/>
      <dgm:spPr/>
      <dgm:t>
        <a:bodyPr/>
        <a:lstStyle/>
        <a:p>
          <a:endParaRPr lang="en-US"/>
        </a:p>
      </dgm:t>
    </dgm:pt>
    <dgm:pt modelId="{D5118FCF-BFEE-4099-9610-1D1595129FBA}">
      <dgm:prSet custT="1"/>
      <dgm:spPr>
        <a:solidFill>
          <a:srgbClr val="C00000"/>
        </a:solidFill>
      </dgm:spPr>
      <dgm:t>
        <a:bodyPr/>
        <a:lstStyle/>
        <a:p>
          <a:r>
            <a:rPr lang="en-US" sz="4000" dirty="0" err="1"/>
            <a:t>Kepribadian</a:t>
          </a:r>
          <a:endParaRPr lang="en-US" sz="4000" dirty="0"/>
        </a:p>
      </dgm:t>
    </dgm:pt>
    <dgm:pt modelId="{C1DF7C1D-EFD2-482E-ADC2-AE16E192685F}" type="parTrans" cxnId="{70C7DD58-6D74-40F9-9484-CF03E3B9A027}">
      <dgm:prSet/>
      <dgm:spPr/>
      <dgm:t>
        <a:bodyPr/>
        <a:lstStyle/>
        <a:p>
          <a:endParaRPr lang="en-US"/>
        </a:p>
      </dgm:t>
    </dgm:pt>
    <dgm:pt modelId="{BD944284-72FB-4226-AFED-02B77FA9C20C}" type="sibTrans" cxnId="{70C7DD58-6D74-40F9-9484-CF03E3B9A027}">
      <dgm:prSet/>
      <dgm:spPr/>
      <dgm:t>
        <a:bodyPr/>
        <a:lstStyle/>
        <a:p>
          <a:endParaRPr lang="en-US"/>
        </a:p>
      </dgm:t>
    </dgm:pt>
    <dgm:pt modelId="{8C536E9B-9F6F-4396-894B-1E933F94A31A}">
      <dgm:prSet custT="1"/>
      <dgm:spPr>
        <a:solidFill>
          <a:srgbClr val="C00000"/>
        </a:solidFill>
      </dgm:spPr>
      <dgm:t>
        <a:bodyPr/>
        <a:lstStyle/>
        <a:p>
          <a:r>
            <a:rPr lang="en-US" sz="4000" dirty="0" err="1"/>
            <a:t>Intelektual</a:t>
          </a:r>
          <a:r>
            <a:rPr lang="en-US" sz="4000" dirty="0"/>
            <a:t>.</a:t>
          </a:r>
        </a:p>
      </dgm:t>
    </dgm:pt>
    <dgm:pt modelId="{3FD41F6B-7186-4600-8B6E-FD78456926AF}" type="parTrans" cxnId="{2BED7FFE-ED0D-46AE-8106-C0E4B5D4EB93}">
      <dgm:prSet/>
      <dgm:spPr/>
      <dgm:t>
        <a:bodyPr/>
        <a:lstStyle/>
        <a:p>
          <a:endParaRPr lang="en-US"/>
        </a:p>
      </dgm:t>
    </dgm:pt>
    <dgm:pt modelId="{C2AC8793-A1B4-4075-8CF8-9A336910794D}" type="sibTrans" cxnId="{2BED7FFE-ED0D-46AE-8106-C0E4B5D4EB93}">
      <dgm:prSet/>
      <dgm:spPr/>
      <dgm:t>
        <a:bodyPr/>
        <a:lstStyle/>
        <a:p>
          <a:endParaRPr lang="en-US"/>
        </a:p>
      </dgm:t>
    </dgm:pt>
    <dgm:pt modelId="{FF610BE3-9246-4525-990E-7C9B3B22EE7E}" type="pres">
      <dgm:prSet presAssocID="{76DB67E5-818A-4014-B1F4-7A8E2F151B04}" presName="linear" presStyleCnt="0">
        <dgm:presLayoutVars>
          <dgm:dir/>
          <dgm:animLvl val="lvl"/>
          <dgm:resizeHandles val="exact"/>
        </dgm:presLayoutVars>
      </dgm:prSet>
      <dgm:spPr/>
    </dgm:pt>
    <dgm:pt modelId="{56B53165-31EB-4EF0-B98C-8A215E365E71}" type="pres">
      <dgm:prSet presAssocID="{8C536E9B-9F6F-4396-894B-1E933F94A31A}" presName="parentLin" presStyleCnt="0"/>
      <dgm:spPr/>
    </dgm:pt>
    <dgm:pt modelId="{ABF71189-1BA8-47A9-ADF6-444D70EFE68E}" type="pres">
      <dgm:prSet presAssocID="{8C536E9B-9F6F-4396-894B-1E933F94A31A}" presName="parentLeftMargin" presStyleLbl="node1" presStyleIdx="0" presStyleCnt="5"/>
      <dgm:spPr/>
    </dgm:pt>
    <dgm:pt modelId="{B65C0B5C-1FF6-469C-B89F-61F7D33FC368}" type="pres">
      <dgm:prSet presAssocID="{8C536E9B-9F6F-4396-894B-1E933F94A31A}" presName="parentText" presStyleLbl="node1" presStyleIdx="0" presStyleCnt="5" custLinFactNeighborX="1449" custLinFactNeighborY="-5669">
        <dgm:presLayoutVars>
          <dgm:chMax val="0"/>
          <dgm:bulletEnabled val="1"/>
        </dgm:presLayoutVars>
      </dgm:prSet>
      <dgm:spPr/>
    </dgm:pt>
    <dgm:pt modelId="{C368A2F5-103E-493E-B107-B37B2A4B8AA0}" type="pres">
      <dgm:prSet presAssocID="{8C536E9B-9F6F-4396-894B-1E933F94A31A}" presName="negativeSpace" presStyleCnt="0"/>
      <dgm:spPr/>
    </dgm:pt>
    <dgm:pt modelId="{5E1F6560-7C3A-4A99-87E2-DB931F0A741B}" type="pres">
      <dgm:prSet presAssocID="{8C536E9B-9F6F-4396-894B-1E933F94A31A}" presName="childText" presStyleLbl="conFgAcc1" presStyleIdx="0" presStyleCnt="5">
        <dgm:presLayoutVars>
          <dgm:bulletEnabled val="1"/>
        </dgm:presLayoutVars>
      </dgm:prSet>
      <dgm:spPr/>
    </dgm:pt>
    <dgm:pt modelId="{1CD174D0-CEA9-428B-9228-D2929C42F37A}" type="pres">
      <dgm:prSet presAssocID="{C2AC8793-A1B4-4075-8CF8-9A336910794D}" presName="spaceBetweenRectangles" presStyleCnt="0"/>
      <dgm:spPr/>
    </dgm:pt>
    <dgm:pt modelId="{4899F487-FB6A-4B2B-B266-9F405AF3FD4A}" type="pres">
      <dgm:prSet presAssocID="{2B564784-12B1-4430-92B5-84B6DDEDC757}" presName="parentLin" presStyleCnt="0"/>
      <dgm:spPr/>
    </dgm:pt>
    <dgm:pt modelId="{64C00777-35E0-44E6-B63B-73082B81168F}" type="pres">
      <dgm:prSet presAssocID="{2B564784-12B1-4430-92B5-84B6DDEDC757}" presName="parentLeftMargin" presStyleLbl="node1" presStyleIdx="0" presStyleCnt="5"/>
      <dgm:spPr/>
    </dgm:pt>
    <dgm:pt modelId="{B97EB715-AFB9-465C-ACCA-6029B0B47D28}" type="pres">
      <dgm:prSet presAssocID="{2B564784-12B1-4430-92B5-84B6DDEDC757}" presName="parentText" presStyleLbl="node1" presStyleIdx="1" presStyleCnt="5" custLinFactNeighborX="1449" custLinFactNeighborY="-5669">
        <dgm:presLayoutVars>
          <dgm:chMax val="0"/>
          <dgm:bulletEnabled val="1"/>
        </dgm:presLayoutVars>
      </dgm:prSet>
      <dgm:spPr/>
    </dgm:pt>
    <dgm:pt modelId="{A6D64A00-8D48-49F1-9A6B-26793F015015}" type="pres">
      <dgm:prSet presAssocID="{2B564784-12B1-4430-92B5-84B6DDEDC757}" presName="negativeSpace" presStyleCnt="0"/>
      <dgm:spPr/>
    </dgm:pt>
    <dgm:pt modelId="{080267CB-A766-405D-BFCF-BF27E91886E3}" type="pres">
      <dgm:prSet presAssocID="{2B564784-12B1-4430-92B5-84B6DDEDC757}" presName="childText" presStyleLbl="conFgAcc1" presStyleIdx="1" presStyleCnt="5">
        <dgm:presLayoutVars>
          <dgm:bulletEnabled val="1"/>
        </dgm:presLayoutVars>
      </dgm:prSet>
      <dgm:spPr/>
    </dgm:pt>
    <dgm:pt modelId="{3286661A-4124-40A4-A773-2AEA88C9680A}" type="pres">
      <dgm:prSet presAssocID="{F13D7293-FF86-4DB5-BDDB-BEEC6B3071EB}" presName="spaceBetweenRectangles" presStyleCnt="0"/>
      <dgm:spPr/>
    </dgm:pt>
    <dgm:pt modelId="{DBE27107-B378-425D-AABB-BED1863454CF}" type="pres">
      <dgm:prSet presAssocID="{E6B473E0-11F4-4EAC-931B-743FA5FF2A27}" presName="parentLin" presStyleCnt="0"/>
      <dgm:spPr/>
    </dgm:pt>
    <dgm:pt modelId="{CC23E0B4-FEC5-42BD-8705-796FC3F41F9E}" type="pres">
      <dgm:prSet presAssocID="{E6B473E0-11F4-4EAC-931B-743FA5FF2A27}" presName="parentLeftMargin" presStyleLbl="node1" presStyleIdx="1" presStyleCnt="5"/>
      <dgm:spPr/>
    </dgm:pt>
    <dgm:pt modelId="{D532F0AF-9FC8-4F74-9308-526304ED21B8}" type="pres">
      <dgm:prSet presAssocID="{E6B473E0-11F4-4EAC-931B-743FA5FF2A27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A56916E2-86A8-4F80-BE6F-55459CCCDB00}" type="pres">
      <dgm:prSet presAssocID="{E6B473E0-11F4-4EAC-931B-743FA5FF2A27}" presName="negativeSpace" presStyleCnt="0"/>
      <dgm:spPr/>
    </dgm:pt>
    <dgm:pt modelId="{B4CD693D-E79C-48E2-80FA-CF66865E91B8}" type="pres">
      <dgm:prSet presAssocID="{E6B473E0-11F4-4EAC-931B-743FA5FF2A27}" presName="childText" presStyleLbl="conFgAcc1" presStyleIdx="2" presStyleCnt="5">
        <dgm:presLayoutVars>
          <dgm:bulletEnabled val="1"/>
        </dgm:presLayoutVars>
      </dgm:prSet>
      <dgm:spPr/>
    </dgm:pt>
    <dgm:pt modelId="{0F21C8AB-3EDC-47EE-A825-BE01EC50B8A2}" type="pres">
      <dgm:prSet presAssocID="{AA146AD0-5D32-451B-8C94-5930253B674B}" presName="spaceBetweenRectangles" presStyleCnt="0"/>
      <dgm:spPr/>
    </dgm:pt>
    <dgm:pt modelId="{B1172DD6-DA80-4808-8F1D-5579A48BEF73}" type="pres">
      <dgm:prSet presAssocID="{D5118FCF-BFEE-4099-9610-1D1595129FBA}" presName="parentLin" presStyleCnt="0"/>
      <dgm:spPr/>
    </dgm:pt>
    <dgm:pt modelId="{8BA09D17-16C2-4AEC-8515-AA1A4E6B4D59}" type="pres">
      <dgm:prSet presAssocID="{D5118FCF-BFEE-4099-9610-1D1595129FBA}" presName="parentLeftMargin" presStyleLbl="node1" presStyleIdx="2" presStyleCnt="5"/>
      <dgm:spPr/>
    </dgm:pt>
    <dgm:pt modelId="{46AE7F03-49D1-4C03-9FC0-00B9506162E2}" type="pres">
      <dgm:prSet presAssocID="{D5118FCF-BFEE-4099-9610-1D1595129FBA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1E90A7B0-E29C-402E-8C38-BAC54161C1CD}" type="pres">
      <dgm:prSet presAssocID="{D5118FCF-BFEE-4099-9610-1D1595129FBA}" presName="negativeSpace" presStyleCnt="0"/>
      <dgm:spPr/>
    </dgm:pt>
    <dgm:pt modelId="{7BC28432-3383-4498-B0F7-C435CE81CB03}" type="pres">
      <dgm:prSet presAssocID="{D5118FCF-BFEE-4099-9610-1D1595129FBA}" presName="childText" presStyleLbl="conFgAcc1" presStyleIdx="3" presStyleCnt="5">
        <dgm:presLayoutVars>
          <dgm:bulletEnabled val="1"/>
        </dgm:presLayoutVars>
      </dgm:prSet>
      <dgm:spPr/>
    </dgm:pt>
    <dgm:pt modelId="{07F4BEC4-E10A-40BB-9576-F5A60AC890FE}" type="pres">
      <dgm:prSet presAssocID="{BD944284-72FB-4226-AFED-02B77FA9C20C}" presName="spaceBetweenRectangles" presStyleCnt="0"/>
      <dgm:spPr/>
    </dgm:pt>
    <dgm:pt modelId="{71819922-EFC5-4F12-9B72-983B5A9EE51C}" type="pres">
      <dgm:prSet presAssocID="{C9C290FD-75CE-4A61-AD0E-A096E04A3825}" presName="parentLin" presStyleCnt="0"/>
      <dgm:spPr/>
    </dgm:pt>
    <dgm:pt modelId="{C70E1D0A-FB38-4F53-9313-1E229DC536E5}" type="pres">
      <dgm:prSet presAssocID="{C9C290FD-75CE-4A61-AD0E-A096E04A3825}" presName="parentLeftMargin" presStyleLbl="node1" presStyleIdx="3" presStyleCnt="5"/>
      <dgm:spPr/>
    </dgm:pt>
    <dgm:pt modelId="{CCD6258C-C86D-40B6-8280-DC7F0C2B1B95}" type="pres">
      <dgm:prSet presAssocID="{C9C290FD-75CE-4A61-AD0E-A096E04A3825}" presName="parentText" presStyleLbl="node1" presStyleIdx="4" presStyleCnt="5">
        <dgm:presLayoutVars>
          <dgm:chMax val="0"/>
          <dgm:bulletEnabled val="1"/>
        </dgm:presLayoutVars>
      </dgm:prSet>
      <dgm:spPr/>
    </dgm:pt>
    <dgm:pt modelId="{1BC269AE-94DC-4949-8936-1C8F60DE7203}" type="pres">
      <dgm:prSet presAssocID="{C9C290FD-75CE-4A61-AD0E-A096E04A3825}" presName="negativeSpace" presStyleCnt="0"/>
      <dgm:spPr/>
    </dgm:pt>
    <dgm:pt modelId="{89852E0B-0DC8-491B-937B-95FBB5FF1AE1}" type="pres">
      <dgm:prSet presAssocID="{C9C290FD-75CE-4A61-AD0E-A096E04A3825}" presName="childText" presStyleLbl="conFgAcc1" presStyleIdx="4" presStyleCnt="5">
        <dgm:presLayoutVars>
          <dgm:bulletEnabled val="1"/>
        </dgm:presLayoutVars>
      </dgm:prSet>
      <dgm:spPr/>
    </dgm:pt>
  </dgm:ptLst>
  <dgm:cxnLst>
    <dgm:cxn modelId="{96CD9509-508E-4AEE-9FD7-458817762054}" type="presOf" srcId="{D5118FCF-BFEE-4099-9610-1D1595129FBA}" destId="{46AE7F03-49D1-4C03-9FC0-00B9506162E2}" srcOrd="1" destOrd="0" presId="urn:microsoft.com/office/officeart/2005/8/layout/list1"/>
    <dgm:cxn modelId="{851C560A-FCA1-45B1-99AF-853ABE4C735F}" type="presOf" srcId="{8C536E9B-9F6F-4396-894B-1E933F94A31A}" destId="{ABF71189-1BA8-47A9-ADF6-444D70EFE68E}" srcOrd="0" destOrd="0" presId="urn:microsoft.com/office/officeart/2005/8/layout/list1"/>
    <dgm:cxn modelId="{2C03FF2E-46FA-4B66-AECF-DCF309AE2ADF}" type="presOf" srcId="{C9C290FD-75CE-4A61-AD0E-A096E04A3825}" destId="{C70E1D0A-FB38-4F53-9313-1E229DC536E5}" srcOrd="0" destOrd="0" presId="urn:microsoft.com/office/officeart/2005/8/layout/list1"/>
    <dgm:cxn modelId="{4CFA3B32-4956-4E37-B34E-D04C6FD44163}" srcId="{76DB67E5-818A-4014-B1F4-7A8E2F151B04}" destId="{E6B473E0-11F4-4EAC-931B-743FA5FF2A27}" srcOrd="2" destOrd="0" parTransId="{E87EDBD4-2123-453C-B34B-36609E7E3F88}" sibTransId="{AA146AD0-5D32-451B-8C94-5930253B674B}"/>
    <dgm:cxn modelId="{291C3A40-17A3-4CC7-8DEE-54C4F6F5D313}" type="presOf" srcId="{C9C290FD-75CE-4A61-AD0E-A096E04A3825}" destId="{CCD6258C-C86D-40B6-8280-DC7F0C2B1B95}" srcOrd="1" destOrd="0" presId="urn:microsoft.com/office/officeart/2005/8/layout/list1"/>
    <dgm:cxn modelId="{7DDDDC65-19A4-4C7D-AFBE-90FBCDEE664C}" type="presOf" srcId="{2B564784-12B1-4430-92B5-84B6DDEDC757}" destId="{64C00777-35E0-44E6-B63B-73082B81168F}" srcOrd="0" destOrd="0" presId="urn:microsoft.com/office/officeart/2005/8/layout/list1"/>
    <dgm:cxn modelId="{27E87866-B12D-4C03-8962-FAD79389CE68}" type="presOf" srcId="{E6B473E0-11F4-4EAC-931B-743FA5FF2A27}" destId="{CC23E0B4-FEC5-42BD-8705-796FC3F41F9E}" srcOrd="0" destOrd="0" presId="urn:microsoft.com/office/officeart/2005/8/layout/list1"/>
    <dgm:cxn modelId="{70C7DD58-6D74-40F9-9484-CF03E3B9A027}" srcId="{76DB67E5-818A-4014-B1F4-7A8E2F151B04}" destId="{D5118FCF-BFEE-4099-9610-1D1595129FBA}" srcOrd="3" destOrd="0" parTransId="{C1DF7C1D-EFD2-482E-ADC2-AE16E192685F}" sibTransId="{BD944284-72FB-4226-AFED-02B77FA9C20C}"/>
    <dgm:cxn modelId="{D55EED82-A96C-4B91-BC8B-D080369BAA1B}" type="presOf" srcId="{76DB67E5-818A-4014-B1F4-7A8E2F151B04}" destId="{FF610BE3-9246-4525-990E-7C9B3B22EE7E}" srcOrd="0" destOrd="0" presId="urn:microsoft.com/office/officeart/2005/8/layout/list1"/>
    <dgm:cxn modelId="{695E4B83-D25C-4779-87B6-CC572B8BCEF2}" srcId="{76DB67E5-818A-4014-B1F4-7A8E2F151B04}" destId="{2B564784-12B1-4430-92B5-84B6DDEDC757}" srcOrd="1" destOrd="0" parTransId="{69337DE0-02A0-4DF2-A3D1-F4D2D80FE5DA}" sibTransId="{F13D7293-FF86-4DB5-BDDB-BEEC6B3071EB}"/>
    <dgm:cxn modelId="{2ADB5983-3D85-4B85-A0F9-BD60D72963F6}" type="presOf" srcId="{2B564784-12B1-4430-92B5-84B6DDEDC757}" destId="{B97EB715-AFB9-465C-ACCA-6029B0B47D28}" srcOrd="1" destOrd="0" presId="urn:microsoft.com/office/officeart/2005/8/layout/list1"/>
    <dgm:cxn modelId="{C2CAC087-7059-4835-A774-74F13AD6A00F}" type="presOf" srcId="{E6B473E0-11F4-4EAC-931B-743FA5FF2A27}" destId="{D532F0AF-9FC8-4F74-9308-526304ED21B8}" srcOrd="1" destOrd="0" presId="urn:microsoft.com/office/officeart/2005/8/layout/list1"/>
    <dgm:cxn modelId="{C6C06EAF-5824-4EF9-9FBA-16ED5F4260C1}" srcId="{76DB67E5-818A-4014-B1F4-7A8E2F151B04}" destId="{C9C290FD-75CE-4A61-AD0E-A096E04A3825}" srcOrd="4" destOrd="0" parTransId="{A9057F29-1C29-4F77-9CC2-BFBA07F2561B}" sibTransId="{316C68F6-8DE3-4E68-B8CB-1E946EB64776}"/>
    <dgm:cxn modelId="{C7A9EBB8-562F-4A89-B046-B7D8DDC2C376}" type="presOf" srcId="{D5118FCF-BFEE-4099-9610-1D1595129FBA}" destId="{8BA09D17-16C2-4AEC-8515-AA1A4E6B4D59}" srcOrd="0" destOrd="0" presId="urn:microsoft.com/office/officeart/2005/8/layout/list1"/>
    <dgm:cxn modelId="{476E71D7-6E5E-455E-B320-15F81ED97A18}" type="presOf" srcId="{8C536E9B-9F6F-4396-894B-1E933F94A31A}" destId="{B65C0B5C-1FF6-469C-B89F-61F7D33FC368}" srcOrd="1" destOrd="0" presId="urn:microsoft.com/office/officeart/2005/8/layout/list1"/>
    <dgm:cxn modelId="{2BED7FFE-ED0D-46AE-8106-C0E4B5D4EB93}" srcId="{76DB67E5-818A-4014-B1F4-7A8E2F151B04}" destId="{8C536E9B-9F6F-4396-894B-1E933F94A31A}" srcOrd="0" destOrd="0" parTransId="{3FD41F6B-7186-4600-8B6E-FD78456926AF}" sibTransId="{C2AC8793-A1B4-4075-8CF8-9A336910794D}"/>
    <dgm:cxn modelId="{A794A876-EA6C-4DF2-8749-A0F545EACEAE}" type="presParOf" srcId="{FF610BE3-9246-4525-990E-7C9B3B22EE7E}" destId="{56B53165-31EB-4EF0-B98C-8A215E365E71}" srcOrd="0" destOrd="0" presId="urn:microsoft.com/office/officeart/2005/8/layout/list1"/>
    <dgm:cxn modelId="{765426F7-EF12-437B-9FD4-50DD4536B5A4}" type="presParOf" srcId="{56B53165-31EB-4EF0-B98C-8A215E365E71}" destId="{ABF71189-1BA8-47A9-ADF6-444D70EFE68E}" srcOrd="0" destOrd="0" presId="urn:microsoft.com/office/officeart/2005/8/layout/list1"/>
    <dgm:cxn modelId="{EB31BAD8-3926-40E1-868B-59641EC09DC0}" type="presParOf" srcId="{56B53165-31EB-4EF0-B98C-8A215E365E71}" destId="{B65C0B5C-1FF6-469C-B89F-61F7D33FC368}" srcOrd="1" destOrd="0" presId="urn:microsoft.com/office/officeart/2005/8/layout/list1"/>
    <dgm:cxn modelId="{4B7F208C-3C58-459F-B604-5B25F1728E98}" type="presParOf" srcId="{FF610BE3-9246-4525-990E-7C9B3B22EE7E}" destId="{C368A2F5-103E-493E-B107-B37B2A4B8AA0}" srcOrd="1" destOrd="0" presId="urn:microsoft.com/office/officeart/2005/8/layout/list1"/>
    <dgm:cxn modelId="{C6C618A4-906D-41CB-BBD1-5242CF54E070}" type="presParOf" srcId="{FF610BE3-9246-4525-990E-7C9B3B22EE7E}" destId="{5E1F6560-7C3A-4A99-87E2-DB931F0A741B}" srcOrd="2" destOrd="0" presId="urn:microsoft.com/office/officeart/2005/8/layout/list1"/>
    <dgm:cxn modelId="{59D1F5B6-510B-458E-8283-895403439967}" type="presParOf" srcId="{FF610BE3-9246-4525-990E-7C9B3B22EE7E}" destId="{1CD174D0-CEA9-428B-9228-D2929C42F37A}" srcOrd="3" destOrd="0" presId="urn:microsoft.com/office/officeart/2005/8/layout/list1"/>
    <dgm:cxn modelId="{FD06F692-EDA0-4395-B763-10338745321A}" type="presParOf" srcId="{FF610BE3-9246-4525-990E-7C9B3B22EE7E}" destId="{4899F487-FB6A-4B2B-B266-9F405AF3FD4A}" srcOrd="4" destOrd="0" presId="urn:microsoft.com/office/officeart/2005/8/layout/list1"/>
    <dgm:cxn modelId="{62AA8D53-845A-40CF-913E-EF0626C0A750}" type="presParOf" srcId="{4899F487-FB6A-4B2B-B266-9F405AF3FD4A}" destId="{64C00777-35E0-44E6-B63B-73082B81168F}" srcOrd="0" destOrd="0" presId="urn:microsoft.com/office/officeart/2005/8/layout/list1"/>
    <dgm:cxn modelId="{FF6E5BBA-5B38-4D18-BE47-0DB20EAF196D}" type="presParOf" srcId="{4899F487-FB6A-4B2B-B266-9F405AF3FD4A}" destId="{B97EB715-AFB9-465C-ACCA-6029B0B47D28}" srcOrd="1" destOrd="0" presId="urn:microsoft.com/office/officeart/2005/8/layout/list1"/>
    <dgm:cxn modelId="{1A06C5B4-DE84-4117-804D-A2CD5C567F1B}" type="presParOf" srcId="{FF610BE3-9246-4525-990E-7C9B3B22EE7E}" destId="{A6D64A00-8D48-49F1-9A6B-26793F015015}" srcOrd="5" destOrd="0" presId="urn:microsoft.com/office/officeart/2005/8/layout/list1"/>
    <dgm:cxn modelId="{A9360D19-D319-4A44-9148-0551E9ACA540}" type="presParOf" srcId="{FF610BE3-9246-4525-990E-7C9B3B22EE7E}" destId="{080267CB-A766-405D-BFCF-BF27E91886E3}" srcOrd="6" destOrd="0" presId="urn:microsoft.com/office/officeart/2005/8/layout/list1"/>
    <dgm:cxn modelId="{931018E2-F067-4A6D-8073-1CA7BA66E06F}" type="presParOf" srcId="{FF610BE3-9246-4525-990E-7C9B3B22EE7E}" destId="{3286661A-4124-40A4-A773-2AEA88C9680A}" srcOrd="7" destOrd="0" presId="urn:microsoft.com/office/officeart/2005/8/layout/list1"/>
    <dgm:cxn modelId="{2537E636-0A72-45CD-BB2D-20258DDDA308}" type="presParOf" srcId="{FF610BE3-9246-4525-990E-7C9B3B22EE7E}" destId="{DBE27107-B378-425D-AABB-BED1863454CF}" srcOrd="8" destOrd="0" presId="urn:microsoft.com/office/officeart/2005/8/layout/list1"/>
    <dgm:cxn modelId="{F13B2F03-5C64-4D8E-9AC5-AF227324EEB5}" type="presParOf" srcId="{DBE27107-B378-425D-AABB-BED1863454CF}" destId="{CC23E0B4-FEC5-42BD-8705-796FC3F41F9E}" srcOrd="0" destOrd="0" presId="urn:microsoft.com/office/officeart/2005/8/layout/list1"/>
    <dgm:cxn modelId="{61F0BE9A-1DC4-48F5-B8FA-15B9C2219BED}" type="presParOf" srcId="{DBE27107-B378-425D-AABB-BED1863454CF}" destId="{D532F0AF-9FC8-4F74-9308-526304ED21B8}" srcOrd="1" destOrd="0" presId="urn:microsoft.com/office/officeart/2005/8/layout/list1"/>
    <dgm:cxn modelId="{20236DF1-AE51-40DF-900D-881BE9744B63}" type="presParOf" srcId="{FF610BE3-9246-4525-990E-7C9B3B22EE7E}" destId="{A56916E2-86A8-4F80-BE6F-55459CCCDB00}" srcOrd="9" destOrd="0" presId="urn:microsoft.com/office/officeart/2005/8/layout/list1"/>
    <dgm:cxn modelId="{C5EB8B4D-7DE3-4BAA-8697-B4B61490F033}" type="presParOf" srcId="{FF610BE3-9246-4525-990E-7C9B3B22EE7E}" destId="{B4CD693D-E79C-48E2-80FA-CF66865E91B8}" srcOrd="10" destOrd="0" presId="urn:microsoft.com/office/officeart/2005/8/layout/list1"/>
    <dgm:cxn modelId="{282D26F0-2CE0-4647-90FD-C2FE7ECB5B2B}" type="presParOf" srcId="{FF610BE3-9246-4525-990E-7C9B3B22EE7E}" destId="{0F21C8AB-3EDC-47EE-A825-BE01EC50B8A2}" srcOrd="11" destOrd="0" presId="urn:microsoft.com/office/officeart/2005/8/layout/list1"/>
    <dgm:cxn modelId="{9DC617AA-F3C6-48F6-8790-9F82CC11A70C}" type="presParOf" srcId="{FF610BE3-9246-4525-990E-7C9B3B22EE7E}" destId="{B1172DD6-DA80-4808-8F1D-5579A48BEF73}" srcOrd="12" destOrd="0" presId="urn:microsoft.com/office/officeart/2005/8/layout/list1"/>
    <dgm:cxn modelId="{3BE4BD30-5D71-464C-81C9-14672C7230CD}" type="presParOf" srcId="{B1172DD6-DA80-4808-8F1D-5579A48BEF73}" destId="{8BA09D17-16C2-4AEC-8515-AA1A4E6B4D59}" srcOrd="0" destOrd="0" presId="urn:microsoft.com/office/officeart/2005/8/layout/list1"/>
    <dgm:cxn modelId="{EBC8793B-CAAD-4556-B09B-859112192B7A}" type="presParOf" srcId="{B1172DD6-DA80-4808-8F1D-5579A48BEF73}" destId="{46AE7F03-49D1-4C03-9FC0-00B9506162E2}" srcOrd="1" destOrd="0" presId="urn:microsoft.com/office/officeart/2005/8/layout/list1"/>
    <dgm:cxn modelId="{FB62CBEA-A3C9-47F0-B52A-15227086D29D}" type="presParOf" srcId="{FF610BE3-9246-4525-990E-7C9B3B22EE7E}" destId="{1E90A7B0-E29C-402E-8C38-BAC54161C1CD}" srcOrd="13" destOrd="0" presId="urn:microsoft.com/office/officeart/2005/8/layout/list1"/>
    <dgm:cxn modelId="{44447BFD-5051-40D4-B0AE-498C48D2D83D}" type="presParOf" srcId="{FF610BE3-9246-4525-990E-7C9B3B22EE7E}" destId="{7BC28432-3383-4498-B0F7-C435CE81CB03}" srcOrd="14" destOrd="0" presId="urn:microsoft.com/office/officeart/2005/8/layout/list1"/>
    <dgm:cxn modelId="{7CC1A2B8-56B2-4A55-B43B-FFF0F62B36DB}" type="presParOf" srcId="{FF610BE3-9246-4525-990E-7C9B3B22EE7E}" destId="{07F4BEC4-E10A-40BB-9576-F5A60AC890FE}" srcOrd="15" destOrd="0" presId="urn:microsoft.com/office/officeart/2005/8/layout/list1"/>
    <dgm:cxn modelId="{0BF34FB6-87F9-4DA2-AA70-D312CAD94E24}" type="presParOf" srcId="{FF610BE3-9246-4525-990E-7C9B3B22EE7E}" destId="{71819922-EFC5-4F12-9B72-983B5A9EE51C}" srcOrd="16" destOrd="0" presId="urn:microsoft.com/office/officeart/2005/8/layout/list1"/>
    <dgm:cxn modelId="{F138D2C2-B303-4F76-91BF-C06231811362}" type="presParOf" srcId="{71819922-EFC5-4F12-9B72-983B5A9EE51C}" destId="{C70E1D0A-FB38-4F53-9313-1E229DC536E5}" srcOrd="0" destOrd="0" presId="urn:microsoft.com/office/officeart/2005/8/layout/list1"/>
    <dgm:cxn modelId="{BD33818E-15AD-4589-A171-B64A3D3FCBAA}" type="presParOf" srcId="{71819922-EFC5-4F12-9B72-983B5A9EE51C}" destId="{CCD6258C-C86D-40B6-8280-DC7F0C2B1B95}" srcOrd="1" destOrd="0" presId="urn:microsoft.com/office/officeart/2005/8/layout/list1"/>
    <dgm:cxn modelId="{C0F9CBDC-13E1-41EC-ACB5-3D9F3B34024E}" type="presParOf" srcId="{FF610BE3-9246-4525-990E-7C9B3B22EE7E}" destId="{1BC269AE-94DC-4949-8936-1C8F60DE7203}" srcOrd="17" destOrd="0" presId="urn:microsoft.com/office/officeart/2005/8/layout/list1"/>
    <dgm:cxn modelId="{4C39A44C-71CB-4B16-82AF-984C69B95C7E}" type="presParOf" srcId="{FF610BE3-9246-4525-990E-7C9B3B22EE7E}" destId="{89852E0B-0DC8-491B-937B-95FBB5FF1AE1}" srcOrd="18" destOrd="0" presId="urn:microsoft.com/office/officeart/2005/8/layout/list1"/>
  </dgm:cxnLst>
  <dgm:bg/>
  <dgm:whole>
    <a:ln>
      <a:solidFill>
        <a:srgbClr val="FF0000"/>
      </a:solidFill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21FC1C9-1DF6-418D-AA3D-FB4BA91CEFF6}">
      <dsp:nvSpPr>
        <dsp:cNvPr id="0" name=""/>
        <dsp:cNvSpPr/>
      </dsp:nvSpPr>
      <dsp:spPr>
        <a:xfrm>
          <a:off x="2453186" y="0"/>
          <a:ext cx="5333997" cy="2133599"/>
        </a:xfrm>
        <a:prstGeom prst="leftRightRibbon">
          <a:avLst/>
        </a:prstGeom>
        <a:solidFill>
          <a:schemeClr val="tx2">
            <a:lumMod val="75000"/>
            <a:lumOff val="2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A68C0D6-56B1-44CC-9058-C1784274F815}">
      <dsp:nvSpPr>
        <dsp:cNvPr id="0" name=""/>
        <dsp:cNvSpPr/>
      </dsp:nvSpPr>
      <dsp:spPr>
        <a:xfrm>
          <a:off x="3093266" y="373379"/>
          <a:ext cx="1760219" cy="1045463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85344" rIns="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/>
            <a:t>Government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>
              <a:solidFill>
                <a:srgbClr val="FF0000"/>
              </a:solidFill>
            </a:rPr>
            <a:t>State</a:t>
          </a:r>
        </a:p>
      </dsp:txBody>
      <dsp:txXfrm>
        <a:off x="3093266" y="373379"/>
        <a:ext cx="1760219" cy="1045463"/>
      </dsp:txXfrm>
    </dsp:sp>
    <dsp:sp modelId="{B97821E8-0FF9-4831-B6F1-4B43228B8195}">
      <dsp:nvSpPr>
        <dsp:cNvPr id="0" name=""/>
        <dsp:cNvSpPr/>
      </dsp:nvSpPr>
      <dsp:spPr>
        <a:xfrm>
          <a:off x="5120185" y="714755"/>
          <a:ext cx="2080259" cy="1045463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85344" rIns="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/>
            <a:t>Governance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>
              <a:solidFill>
                <a:srgbClr val="FF0000"/>
              </a:solidFill>
            </a:rPr>
            <a:t>Publicness</a:t>
          </a:r>
        </a:p>
      </dsp:txBody>
      <dsp:txXfrm>
        <a:off x="5120185" y="714755"/>
        <a:ext cx="2080259" cy="104546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300D92C-2BC1-41D7-90D2-6513A41505BF}">
      <dsp:nvSpPr>
        <dsp:cNvPr id="0" name=""/>
        <dsp:cNvSpPr/>
      </dsp:nvSpPr>
      <dsp:spPr>
        <a:xfrm rot="5400000">
          <a:off x="411163" y="1831763"/>
          <a:ext cx="1229677" cy="2046155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080615F-7BAB-44D3-B971-FB40BC4C2D61}">
      <dsp:nvSpPr>
        <dsp:cNvPr id="0" name=""/>
        <dsp:cNvSpPr/>
      </dsp:nvSpPr>
      <dsp:spPr>
        <a:xfrm>
          <a:off x="205899" y="2443122"/>
          <a:ext cx="1847280" cy="16192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 dirty="0"/>
            <a:t>OPA</a:t>
          </a:r>
          <a:r>
            <a:rPr lang="id-ID" sz="1900" kern="1200" dirty="0"/>
            <a:t>: Masayarakat sebagai Obyek</a:t>
          </a:r>
          <a:endParaRPr lang="en-GB" sz="1900" kern="1200" dirty="0"/>
        </a:p>
      </dsp:txBody>
      <dsp:txXfrm>
        <a:off x="205899" y="2443122"/>
        <a:ext cx="1847280" cy="1619250"/>
      </dsp:txXfrm>
    </dsp:sp>
    <dsp:sp modelId="{1C6DEC8A-46EE-45AC-9A6D-453C9B8C478D}">
      <dsp:nvSpPr>
        <dsp:cNvPr id="0" name=""/>
        <dsp:cNvSpPr/>
      </dsp:nvSpPr>
      <dsp:spPr>
        <a:xfrm>
          <a:off x="1704636" y="1681122"/>
          <a:ext cx="348543" cy="348543"/>
        </a:xfrm>
        <a:prstGeom prst="triangle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1537CFF-0E06-41C6-98F4-15DCEB9116B2}">
      <dsp:nvSpPr>
        <dsp:cNvPr id="0" name=""/>
        <dsp:cNvSpPr/>
      </dsp:nvSpPr>
      <dsp:spPr>
        <a:xfrm rot="5400000">
          <a:off x="2672595" y="1272169"/>
          <a:ext cx="1229677" cy="2046155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7733963-4EC3-4691-8908-0E40663390E5}">
      <dsp:nvSpPr>
        <dsp:cNvPr id="0" name=""/>
        <dsp:cNvSpPr/>
      </dsp:nvSpPr>
      <dsp:spPr>
        <a:xfrm>
          <a:off x="2467332" y="1883529"/>
          <a:ext cx="1847280" cy="16192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 dirty="0"/>
            <a:t>NPA</a:t>
          </a:r>
          <a:r>
            <a:rPr lang="id-ID" sz="1900" kern="1200" dirty="0"/>
            <a:t>: Masyarakat sebagai Obyek yang didengar</a:t>
          </a:r>
          <a:endParaRPr lang="en-GB" sz="1900" kern="1200" dirty="0"/>
        </a:p>
      </dsp:txBody>
      <dsp:txXfrm>
        <a:off x="2467332" y="1883529"/>
        <a:ext cx="1847280" cy="1619250"/>
      </dsp:txXfrm>
    </dsp:sp>
    <dsp:sp modelId="{5AFA5F7A-CFAE-4E97-8373-65677E39D217}">
      <dsp:nvSpPr>
        <dsp:cNvPr id="0" name=""/>
        <dsp:cNvSpPr/>
      </dsp:nvSpPr>
      <dsp:spPr>
        <a:xfrm>
          <a:off x="3966069" y="1121529"/>
          <a:ext cx="348543" cy="348543"/>
        </a:xfrm>
        <a:prstGeom prst="triangle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59746A6-D16A-4BC0-AA69-2EC5C1F35330}">
      <dsp:nvSpPr>
        <dsp:cNvPr id="0" name=""/>
        <dsp:cNvSpPr/>
      </dsp:nvSpPr>
      <dsp:spPr>
        <a:xfrm rot="5400000">
          <a:off x="4934028" y="712575"/>
          <a:ext cx="1229677" cy="2046155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9397D9E-93EF-48B3-A478-0D550C0FC115}">
      <dsp:nvSpPr>
        <dsp:cNvPr id="0" name=""/>
        <dsp:cNvSpPr/>
      </dsp:nvSpPr>
      <dsp:spPr>
        <a:xfrm>
          <a:off x="4728764" y="1323935"/>
          <a:ext cx="1847280" cy="16192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 dirty="0"/>
            <a:t>NPM</a:t>
          </a:r>
          <a:r>
            <a:rPr lang="id-ID" sz="1900" kern="1200" dirty="0"/>
            <a:t>: Masyarakat sebagai Customer</a:t>
          </a:r>
          <a:endParaRPr lang="en-GB" sz="1900" kern="1200" dirty="0"/>
        </a:p>
      </dsp:txBody>
      <dsp:txXfrm>
        <a:off x="4728764" y="1323935"/>
        <a:ext cx="1847280" cy="1619250"/>
      </dsp:txXfrm>
    </dsp:sp>
    <dsp:sp modelId="{2C9C3212-0F43-4037-9B66-FDF4856A00B7}">
      <dsp:nvSpPr>
        <dsp:cNvPr id="0" name=""/>
        <dsp:cNvSpPr/>
      </dsp:nvSpPr>
      <dsp:spPr>
        <a:xfrm>
          <a:off x="6227502" y="561935"/>
          <a:ext cx="348543" cy="348543"/>
        </a:xfrm>
        <a:prstGeom prst="triangle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6F18E4C-BF15-49BE-A31F-A46EFD65E301}">
      <dsp:nvSpPr>
        <dsp:cNvPr id="0" name=""/>
        <dsp:cNvSpPr/>
      </dsp:nvSpPr>
      <dsp:spPr>
        <a:xfrm rot="5400000">
          <a:off x="7195461" y="152981"/>
          <a:ext cx="1229677" cy="2046155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E5060CB-E1B6-40C3-A44E-D4390A0883BF}">
      <dsp:nvSpPr>
        <dsp:cNvPr id="0" name=""/>
        <dsp:cNvSpPr/>
      </dsp:nvSpPr>
      <dsp:spPr>
        <a:xfrm>
          <a:off x="6990197" y="764341"/>
          <a:ext cx="1847280" cy="16192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 dirty="0"/>
            <a:t>NPS</a:t>
          </a:r>
          <a:r>
            <a:rPr lang="id-ID" sz="1900" kern="1200" dirty="0"/>
            <a:t>: Masyarakat sebagai Aktor Pembangunan</a:t>
          </a:r>
          <a:endParaRPr lang="en-GB" sz="1900" kern="1200" dirty="0"/>
        </a:p>
      </dsp:txBody>
      <dsp:txXfrm>
        <a:off x="6990197" y="764341"/>
        <a:ext cx="1847280" cy="1619250"/>
      </dsp:txXfrm>
    </dsp:sp>
    <dsp:sp modelId="{2572BCBF-D017-44D1-9CD7-8E0563968540}">
      <dsp:nvSpPr>
        <dsp:cNvPr id="0" name=""/>
        <dsp:cNvSpPr/>
      </dsp:nvSpPr>
      <dsp:spPr>
        <a:xfrm>
          <a:off x="8488934" y="2341"/>
          <a:ext cx="348543" cy="348543"/>
        </a:xfrm>
        <a:prstGeom prst="triangle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702E575-85A9-4EB0-BB3E-F0419C44294C}">
      <dsp:nvSpPr>
        <dsp:cNvPr id="0" name=""/>
        <dsp:cNvSpPr/>
      </dsp:nvSpPr>
      <dsp:spPr>
        <a:xfrm rot="5400000">
          <a:off x="9456893" y="-406611"/>
          <a:ext cx="1229677" cy="2046155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E9A55CA-E86B-4797-B165-7AB721ECB7AC}">
      <dsp:nvSpPr>
        <dsp:cNvPr id="0" name=""/>
        <dsp:cNvSpPr/>
      </dsp:nvSpPr>
      <dsp:spPr>
        <a:xfrm>
          <a:off x="9251630" y="204747"/>
          <a:ext cx="1847280" cy="16192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 dirty="0"/>
            <a:t>NPG</a:t>
          </a:r>
          <a:r>
            <a:rPr lang="id-ID" sz="1900" kern="1200" dirty="0"/>
            <a:t> : Masyarakat diberdayakan</a:t>
          </a:r>
          <a:endParaRPr lang="en-GB" sz="1900" kern="1200" dirty="0"/>
        </a:p>
      </dsp:txBody>
      <dsp:txXfrm>
        <a:off x="9251630" y="204747"/>
        <a:ext cx="1847280" cy="161925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5F1B1E9-C97E-1349-B345-838A48D7948E}">
      <dsp:nvSpPr>
        <dsp:cNvPr id="0" name=""/>
        <dsp:cNvSpPr/>
      </dsp:nvSpPr>
      <dsp:spPr>
        <a:xfrm rot="5400000">
          <a:off x="741573" y="1327086"/>
          <a:ext cx="2222411" cy="3698042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B7ED285-257B-CE4D-9EA3-150416721775}">
      <dsp:nvSpPr>
        <dsp:cNvPr id="0" name=""/>
        <dsp:cNvSpPr/>
      </dsp:nvSpPr>
      <dsp:spPr>
        <a:xfrm>
          <a:off x="370597" y="2432004"/>
          <a:ext cx="3338613" cy="2926490"/>
        </a:xfrm>
        <a:prstGeom prst="rect">
          <a:avLst/>
        </a:prstGeom>
        <a:solidFill>
          <a:schemeClr val="bg2"/>
        </a:solid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000" kern="1200" dirty="0"/>
        </a:p>
      </dsp:txBody>
      <dsp:txXfrm>
        <a:off x="370597" y="2432004"/>
        <a:ext cx="3338613" cy="2926490"/>
      </dsp:txXfrm>
    </dsp:sp>
    <dsp:sp modelId="{7B0CA97B-7A55-8746-A941-0A4A61063FB0}">
      <dsp:nvSpPr>
        <dsp:cNvPr id="0" name=""/>
        <dsp:cNvSpPr/>
      </dsp:nvSpPr>
      <dsp:spPr>
        <a:xfrm>
          <a:off x="3079284" y="1054831"/>
          <a:ext cx="629927" cy="629927"/>
        </a:xfrm>
        <a:prstGeom prst="triangle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0B27544-F9CF-4F4B-8A22-D516912ABF9D}">
      <dsp:nvSpPr>
        <dsp:cNvPr id="0" name=""/>
        <dsp:cNvSpPr/>
      </dsp:nvSpPr>
      <dsp:spPr>
        <a:xfrm rot="5400000">
          <a:off x="4828688" y="315725"/>
          <a:ext cx="2222411" cy="3698042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A3935E8-2DD9-A74B-B6B3-887A42ABAC20}">
      <dsp:nvSpPr>
        <dsp:cNvPr id="0" name=""/>
        <dsp:cNvSpPr/>
      </dsp:nvSpPr>
      <dsp:spPr>
        <a:xfrm>
          <a:off x="4329243" y="1420643"/>
          <a:ext cx="3595553" cy="29264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600" kern="1200" dirty="0"/>
        </a:p>
      </dsp:txBody>
      <dsp:txXfrm>
        <a:off x="4329243" y="1420643"/>
        <a:ext cx="3595553" cy="2926490"/>
      </dsp:txXfrm>
    </dsp:sp>
    <dsp:sp modelId="{D1C57EB2-5616-6849-9702-32B9C44B03F9}">
      <dsp:nvSpPr>
        <dsp:cNvPr id="0" name=""/>
        <dsp:cNvSpPr/>
      </dsp:nvSpPr>
      <dsp:spPr>
        <a:xfrm>
          <a:off x="7166399" y="43471"/>
          <a:ext cx="629927" cy="629927"/>
        </a:xfrm>
        <a:prstGeom prst="triangle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F8DBDC2-EB3F-CF4D-A4AD-808FC3B06F8B}">
      <dsp:nvSpPr>
        <dsp:cNvPr id="0" name=""/>
        <dsp:cNvSpPr/>
      </dsp:nvSpPr>
      <dsp:spPr>
        <a:xfrm rot="5400000">
          <a:off x="8915804" y="-695635"/>
          <a:ext cx="2222411" cy="3698042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C353B5B-1435-6740-BEEC-FD4DCFE4A30E}">
      <dsp:nvSpPr>
        <dsp:cNvPr id="0" name=""/>
        <dsp:cNvSpPr/>
      </dsp:nvSpPr>
      <dsp:spPr>
        <a:xfrm>
          <a:off x="8544828" y="409282"/>
          <a:ext cx="3338613" cy="29264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227013" lvl="0" indent="-227013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-</a:t>
          </a:r>
          <a:endParaRPr lang="en-US" sz="1600" kern="1200" dirty="0"/>
        </a:p>
      </dsp:txBody>
      <dsp:txXfrm>
        <a:off x="8544828" y="409282"/>
        <a:ext cx="3338613" cy="292649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E1F6560-7C3A-4A99-87E2-DB931F0A741B}">
      <dsp:nvSpPr>
        <dsp:cNvPr id="0" name=""/>
        <dsp:cNvSpPr/>
      </dsp:nvSpPr>
      <dsp:spPr>
        <a:xfrm>
          <a:off x="0" y="310947"/>
          <a:ext cx="4953000" cy="529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65C0B5C-1FF6-469C-B89F-61F7D33FC368}">
      <dsp:nvSpPr>
        <dsp:cNvPr id="0" name=""/>
        <dsp:cNvSpPr/>
      </dsp:nvSpPr>
      <dsp:spPr>
        <a:xfrm>
          <a:off x="251238" y="0"/>
          <a:ext cx="3467100" cy="619920"/>
        </a:xfrm>
        <a:prstGeom prst="roundRect">
          <a:avLst/>
        </a:prstGeom>
        <a:solidFill>
          <a:srgbClr val="C0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1048" tIns="0" rIns="131048" bIns="0" numCol="1" spcCol="1270" anchor="ctr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kern="1200" dirty="0" err="1"/>
            <a:t>Intelektual</a:t>
          </a:r>
          <a:r>
            <a:rPr lang="en-US" sz="4000" kern="1200" dirty="0"/>
            <a:t>.</a:t>
          </a:r>
        </a:p>
      </dsp:txBody>
      <dsp:txXfrm>
        <a:off x="281500" y="30262"/>
        <a:ext cx="3406576" cy="559396"/>
      </dsp:txXfrm>
    </dsp:sp>
    <dsp:sp modelId="{080267CB-A766-405D-BFCF-BF27E91886E3}">
      <dsp:nvSpPr>
        <dsp:cNvPr id="0" name=""/>
        <dsp:cNvSpPr/>
      </dsp:nvSpPr>
      <dsp:spPr>
        <a:xfrm>
          <a:off x="0" y="1263507"/>
          <a:ext cx="4953000" cy="529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97EB715-AFB9-465C-ACCA-6029B0B47D28}">
      <dsp:nvSpPr>
        <dsp:cNvPr id="0" name=""/>
        <dsp:cNvSpPr/>
      </dsp:nvSpPr>
      <dsp:spPr>
        <a:xfrm>
          <a:off x="251238" y="918404"/>
          <a:ext cx="3467100" cy="619920"/>
        </a:xfrm>
        <a:prstGeom prst="roundRect">
          <a:avLst/>
        </a:prstGeom>
        <a:solidFill>
          <a:schemeClr val="tx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1048" tIns="0" rIns="131048" bIns="0" numCol="1" spcCol="1270" anchor="ctr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kern="1200" dirty="0" err="1"/>
            <a:t>Emosional</a:t>
          </a:r>
          <a:endParaRPr lang="en-US" sz="4000" kern="1200" dirty="0"/>
        </a:p>
      </dsp:txBody>
      <dsp:txXfrm>
        <a:off x="281500" y="948666"/>
        <a:ext cx="3406576" cy="559396"/>
      </dsp:txXfrm>
    </dsp:sp>
    <dsp:sp modelId="{B4CD693D-E79C-48E2-80FA-CF66865E91B8}">
      <dsp:nvSpPr>
        <dsp:cNvPr id="0" name=""/>
        <dsp:cNvSpPr/>
      </dsp:nvSpPr>
      <dsp:spPr>
        <a:xfrm>
          <a:off x="0" y="2216067"/>
          <a:ext cx="4953000" cy="529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532F0AF-9FC8-4F74-9308-526304ED21B8}">
      <dsp:nvSpPr>
        <dsp:cNvPr id="0" name=""/>
        <dsp:cNvSpPr/>
      </dsp:nvSpPr>
      <dsp:spPr>
        <a:xfrm>
          <a:off x="247650" y="1906107"/>
          <a:ext cx="3467100" cy="6199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1048" tIns="0" rIns="131048" bIns="0" numCol="1" spcCol="1270" anchor="ctr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kern="1200" dirty="0" err="1"/>
            <a:t>Sosial</a:t>
          </a:r>
          <a:endParaRPr lang="en-US" sz="4000" kern="1200" dirty="0"/>
        </a:p>
      </dsp:txBody>
      <dsp:txXfrm>
        <a:off x="277912" y="1936369"/>
        <a:ext cx="3406576" cy="559396"/>
      </dsp:txXfrm>
    </dsp:sp>
    <dsp:sp modelId="{7BC28432-3383-4498-B0F7-C435CE81CB03}">
      <dsp:nvSpPr>
        <dsp:cNvPr id="0" name=""/>
        <dsp:cNvSpPr/>
      </dsp:nvSpPr>
      <dsp:spPr>
        <a:xfrm>
          <a:off x="0" y="3168627"/>
          <a:ext cx="4953000" cy="529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6AE7F03-49D1-4C03-9FC0-00B9506162E2}">
      <dsp:nvSpPr>
        <dsp:cNvPr id="0" name=""/>
        <dsp:cNvSpPr/>
      </dsp:nvSpPr>
      <dsp:spPr>
        <a:xfrm>
          <a:off x="247650" y="2858667"/>
          <a:ext cx="3467100" cy="619920"/>
        </a:xfrm>
        <a:prstGeom prst="roundRect">
          <a:avLst/>
        </a:prstGeom>
        <a:solidFill>
          <a:srgbClr val="C0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1048" tIns="0" rIns="131048" bIns="0" numCol="1" spcCol="1270" anchor="ctr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kern="1200" dirty="0" err="1"/>
            <a:t>Kepribadian</a:t>
          </a:r>
          <a:endParaRPr lang="en-US" sz="4000" kern="1200" dirty="0"/>
        </a:p>
      </dsp:txBody>
      <dsp:txXfrm>
        <a:off x="277912" y="2888929"/>
        <a:ext cx="3406576" cy="559396"/>
      </dsp:txXfrm>
    </dsp:sp>
    <dsp:sp modelId="{89852E0B-0DC8-491B-937B-95FBB5FF1AE1}">
      <dsp:nvSpPr>
        <dsp:cNvPr id="0" name=""/>
        <dsp:cNvSpPr/>
      </dsp:nvSpPr>
      <dsp:spPr>
        <a:xfrm>
          <a:off x="0" y="4121187"/>
          <a:ext cx="4953000" cy="529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CD6258C-C86D-40B6-8280-DC7F0C2B1B95}">
      <dsp:nvSpPr>
        <dsp:cNvPr id="0" name=""/>
        <dsp:cNvSpPr/>
      </dsp:nvSpPr>
      <dsp:spPr>
        <a:xfrm>
          <a:off x="247650" y="3811227"/>
          <a:ext cx="3467100" cy="619920"/>
        </a:xfrm>
        <a:prstGeom prst="roundRect">
          <a:avLst/>
        </a:prstGeom>
        <a:solidFill>
          <a:schemeClr val="tx1"/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1048" tIns="0" rIns="131048" bIns="0" numCol="1" spcCol="1270" anchor="ctr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kern="1200" dirty="0"/>
            <a:t>Moral</a:t>
          </a:r>
        </a:p>
      </dsp:txBody>
      <dsp:txXfrm>
        <a:off x="277912" y="3841489"/>
        <a:ext cx="3406576" cy="55939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6">
  <dgm:title val=""/>
  <dgm:desc val=""/>
  <dgm:catLst>
    <dgm:cat type="relationship" pri="4000"/>
    <dgm:cat type="process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ctr"/>
      <dgm:param type="vertAlign" val="mid"/>
      <dgm:param type="ar" val="2.5"/>
    </dgm:alg>
    <dgm:shape xmlns:r="http://schemas.openxmlformats.org/officeDocument/2006/relationships" r:blip="">
      <dgm:adjLst/>
    </dgm:shape>
    <dgm:presOf/>
    <dgm:constrLst>
      <dgm:constr type="primFontSz" for="des" ptType="node" op="equ"/>
      <dgm:constr type="w" for="ch" forName="ribbon" refType="h" refFor="ch" refForName="ribbon" fact="2.5"/>
      <dgm:constr type="h" for="ch" forName="leftArrowText" refType="h" fact="0.49"/>
      <dgm:constr type="ctrY" for="ch" forName="leftArrowText" refType="ctrY" refFor="ch" refForName="ribbon"/>
      <dgm:constr type="ctrYOff" for="ch" forName="leftArrowText" refType="h" refFor="ch" refForName="ribbon" fact="-0.08"/>
      <dgm:constr type="l" for="ch" forName="leftArrowText" refType="w" refFor="ch" refForName="ribbon" fact="0.12"/>
      <dgm:constr type="r" for="ch" forName="leftArrowText" refType="w" refFor="ch" refForName="ribbon" fact="0.45"/>
      <dgm:constr type="h" for="ch" forName="rightArrowText" refType="h" fact="0.49"/>
      <dgm:constr type="ctrY" for="ch" forName="rightArrowText" refType="ctrY" refFor="ch" refForName="ribbon"/>
      <dgm:constr type="ctrYOff" for="ch" forName="rightArrowText" refType="h" refFor="ch" refForName="ribbon" fact="0.08"/>
      <dgm:constr type="l" for="ch" forName="rightArrowText" refType="w" refFor="ch" refForName="ribbon" fact="0.5"/>
      <dgm:constr type="r" for="ch" forName="rightArrowText" refType="w" refFor="ch" refForName="ribbon" fact="0.89"/>
    </dgm:constrLst>
    <dgm:ruleLst/>
    <dgm:choose name="Name0">
      <dgm:if name="Name1" axis="ch" ptType="node" func="cnt" op="gte" val="1">
        <dgm:layoutNode name="ribbon" styleLbl="node1">
          <dgm:alg type="sp"/>
          <dgm:shape xmlns:r="http://schemas.openxmlformats.org/officeDocument/2006/relationships" type="leftRightRibbon" r:blip="">
            <dgm:adjLst/>
          </dgm:shape>
          <dgm:presOf/>
          <dgm:constrLst/>
          <dgm:ruleLst/>
        </dgm:layoutNode>
        <dgm:layoutNode name="lef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2">
            <dgm:if name="Name3" func="var" arg="dir" op="equ" val="norm">
              <dgm:presOf axis="ch desOrSelf" ptType="node node" st="1 1" cnt="1 0"/>
            </dgm:if>
            <dgm:else name="Name4">
              <dgm:presOf axis="ch desOrSelf" ptType="node node" st="2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  <dgm:layoutNode name="righ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5">
            <dgm:if name="Name6" func="var" arg="dir" op="equ" val="norm">
              <dgm:presOf axis="ch desOrSelf" ptType="node node" st="2 1" cnt="1 0"/>
            </dgm:if>
            <dgm:else name="Name7">
              <dgm:presOf axis="ch desOrSelf" ptType="node node" st="1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</dgm:if>
      <dgm:else name="Name8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9/3/layout/StepUpProcess">
  <dgm:title val=""/>
  <dgm:desc val=""/>
  <dgm:catLst>
    <dgm:cat type="process" pri="13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b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b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onstrLst>
      <dgm:constr type="alignOff" forName="rootnode" val="1"/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-0.765"/>
      <dgm:constr type="w" for="ch" forName="sibTrans" refType="w" fact="0.103"/>
      <dgm:constr type="h" for="ch" forName="sibTrans" refType="h" fact="0.103"/>
    </dgm:constrLst>
    <dgm:forEach name="nodesForEach" axis="ch" ptType="node">
      <dgm:layoutNode name="composite">
        <dgm:alg type="composite">
          <dgm:param type="ar" val="0.86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LShape" refType="w" fact="0"/>
              <dgm:constr type="t" for="ch" forName="LShape" refType="h" fact="0.2347"/>
              <dgm:constr type="w" for="ch" forName="LShape" refType="w" fact="0.998"/>
              <dgm:constr type="h" for="ch" forName="LShape" refType="h" fact="0.5164"/>
              <dgm:constr type="r" for="ch" forName="ParentText" refType="w"/>
              <dgm:constr type="t" for="ch" forName="ParentText" refType="h" fact="0.32"/>
              <dgm:constr type="w" for="ch" forName="ParentText" refType="w" fact="0.901"/>
              <dgm:constr type="h" for="ch" forName="ParentText" refType="h" fact="0.68"/>
              <dgm:constr type="l" for="ch" forName="Triangle" refType="w" fact="0.83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if>
          <dgm:else name="Name5">
            <dgm:constrLst>
              <dgm:constr type="l" for="ch" forName="LShape" refType="w" fact="0.002"/>
              <dgm:constr type="t" for="ch" forName="LShape" refType="h" fact="0.2347"/>
              <dgm:constr type="w" for="ch" forName="LShape" refType="w"/>
              <dgm:constr type="h" for="ch" forName="LShape" refType="h" fact="0.5164"/>
              <dgm:constr type="l" for="ch" forName="ParentText" refType="w" fact="0"/>
              <dgm:constr type="t" for="ch" forName="ParentText" refType="h" fact="0.32"/>
              <dgm:constr type="w" for="ch" forName="ParentText" refType="w" fact="0.902"/>
              <dgm:constr type="h" for="ch" forName="ParentText" refType="h" fact="0.68"/>
              <dgm:constr type="l" for="ch" forName="Triangle" refType="w" fact="0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else>
        </dgm:choose>
        <dgm:layoutNode name="LShape" styleLbl="alignNode1">
          <dgm:alg type="sp"/>
          <dgm:choose name="Name6">
            <dgm:if name="Name7" func="var" arg="dir" op="equ" val="norm">
              <dgm:shape xmlns:r="http://schemas.openxmlformats.org/officeDocument/2006/relationships" rot="90" type="corner" r:blip="">
                <dgm:adjLst>
                  <dgm:adj idx="1" val="0.1612"/>
                  <dgm:adj idx="2" val="0.1611"/>
                </dgm:adjLst>
              </dgm:shape>
            </dgm:if>
            <dgm:else name="Name8">
              <dgm:shape xmlns:r="http://schemas.openxmlformats.org/officeDocument/2006/relationships" rot="180" type="corner" r:blip="">
                <dgm:adjLst>
                  <dgm:adj idx="1" val="0.1612"/>
                  <dgm:adj idx="2" val="0.1611"/>
                </dgm:adjLst>
              </dgm:shape>
            </dgm:else>
          </dgm:choos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9">
          <dgm:if name="Name10" axis="followSib" ptType="node" func="cnt" op="gte" val="1">
            <dgm:layoutNode name="Triangle" styleLbl="alignNode1">
              <dgm:alg type="sp"/>
              <dgm:choose name="Name11">
                <dgm:if name="Name12" func="var" arg="dir" op="equ" val="norm">
                  <dgm:shape xmlns:r="http://schemas.openxmlformats.org/officeDocument/2006/relationships" type="triangle" r:blip="">
                    <dgm:adjLst>
                      <dgm:adj idx="1" val="1"/>
                    </dgm:adjLst>
                  </dgm:shape>
                </dgm:if>
                <dgm:else name="Name13">
                  <dgm:shape xmlns:r="http://schemas.openxmlformats.org/officeDocument/2006/relationships" rot="90" type="triangle" r:blip="">
                    <dgm:adjLst>
                      <dgm:adj idx="1" val="1"/>
                    </dgm:adjLst>
                  </dgm:shape>
                </dgm:else>
              </dgm:choose>
              <dgm:presOf/>
            </dgm:layoutNode>
          </dgm:if>
          <dgm:else name="Name14"/>
        </dgm:choose>
      </dgm:layoutNode>
      <dgm:forEach name="sibTransForEach" axis="followSib" ptType="sibTrans" cnt="1">
        <dgm:layoutNode name="sibTrans">
          <dgm:alg type="composite">
            <dgm:param type="ar" val="0.861"/>
          </dgm:alg>
          <dgm:constrLst>
            <dgm:constr type="w" for="ch" forName="space" refType="w"/>
            <dgm:constr type="h" for="ch" forName="space" refType="w"/>
          </dgm:constrLst>
          <dgm:layoutNode name="space" styleLbl="alignNode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9/3/layout/StepUpProcess">
  <dgm:title val=""/>
  <dgm:desc val=""/>
  <dgm:catLst>
    <dgm:cat type="process" pri="13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b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b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onstrLst>
      <dgm:constr type="alignOff" forName="rootnode" val="1"/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-0.765"/>
      <dgm:constr type="w" for="ch" forName="sibTrans" refType="w" fact="0.103"/>
      <dgm:constr type="h" for="ch" forName="sibTrans" refType="h" fact="0.103"/>
    </dgm:constrLst>
    <dgm:forEach name="nodesForEach" axis="ch" ptType="node">
      <dgm:layoutNode name="composite">
        <dgm:alg type="composite">
          <dgm:param type="ar" val="0.86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LShape" refType="w" fact="0"/>
              <dgm:constr type="t" for="ch" forName="LShape" refType="h" fact="0.2347"/>
              <dgm:constr type="w" for="ch" forName="LShape" refType="w" fact="0.998"/>
              <dgm:constr type="h" for="ch" forName="LShape" refType="h" fact="0.5164"/>
              <dgm:constr type="r" for="ch" forName="ParentText" refType="w"/>
              <dgm:constr type="t" for="ch" forName="ParentText" refType="h" fact="0.32"/>
              <dgm:constr type="w" for="ch" forName="ParentText" refType="w" fact="0.901"/>
              <dgm:constr type="h" for="ch" forName="ParentText" refType="h" fact="0.68"/>
              <dgm:constr type="l" for="ch" forName="Triangle" refType="w" fact="0.83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if>
          <dgm:else name="Name5">
            <dgm:constrLst>
              <dgm:constr type="l" for="ch" forName="LShape" refType="w" fact="0.002"/>
              <dgm:constr type="t" for="ch" forName="LShape" refType="h" fact="0.2347"/>
              <dgm:constr type="w" for="ch" forName="LShape" refType="w"/>
              <dgm:constr type="h" for="ch" forName="LShape" refType="h" fact="0.5164"/>
              <dgm:constr type="l" for="ch" forName="ParentText" refType="w" fact="0"/>
              <dgm:constr type="t" for="ch" forName="ParentText" refType="h" fact="0.32"/>
              <dgm:constr type="w" for="ch" forName="ParentText" refType="w" fact="0.902"/>
              <dgm:constr type="h" for="ch" forName="ParentText" refType="h" fact="0.68"/>
              <dgm:constr type="l" for="ch" forName="Triangle" refType="w" fact="0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else>
        </dgm:choose>
        <dgm:layoutNode name="LShape" styleLbl="alignNode1">
          <dgm:alg type="sp"/>
          <dgm:choose name="Name6">
            <dgm:if name="Name7" func="var" arg="dir" op="equ" val="norm">
              <dgm:shape xmlns:r="http://schemas.openxmlformats.org/officeDocument/2006/relationships" rot="90" type="corner" r:blip="">
                <dgm:adjLst>
                  <dgm:adj idx="1" val="0.1612"/>
                  <dgm:adj idx="2" val="0.1611"/>
                </dgm:adjLst>
              </dgm:shape>
            </dgm:if>
            <dgm:else name="Name8">
              <dgm:shape xmlns:r="http://schemas.openxmlformats.org/officeDocument/2006/relationships" rot="180" type="corner" r:blip="">
                <dgm:adjLst>
                  <dgm:adj idx="1" val="0.1612"/>
                  <dgm:adj idx="2" val="0.1611"/>
                </dgm:adjLst>
              </dgm:shape>
            </dgm:else>
          </dgm:choos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9">
          <dgm:if name="Name10" axis="followSib" ptType="node" func="cnt" op="gte" val="1">
            <dgm:layoutNode name="Triangle" styleLbl="alignNode1">
              <dgm:alg type="sp"/>
              <dgm:choose name="Name11">
                <dgm:if name="Name12" func="var" arg="dir" op="equ" val="norm">
                  <dgm:shape xmlns:r="http://schemas.openxmlformats.org/officeDocument/2006/relationships" type="triangle" r:blip="">
                    <dgm:adjLst>
                      <dgm:adj idx="1" val="1"/>
                    </dgm:adjLst>
                  </dgm:shape>
                </dgm:if>
                <dgm:else name="Name13">
                  <dgm:shape xmlns:r="http://schemas.openxmlformats.org/officeDocument/2006/relationships" rot="90" type="triangle" r:blip="">
                    <dgm:adjLst>
                      <dgm:adj idx="1" val="1"/>
                    </dgm:adjLst>
                  </dgm:shape>
                </dgm:else>
              </dgm:choose>
              <dgm:presOf/>
            </dgm:layoutNode>
          </dgm:if>
          <dgm:else name="Name14"/>
        </dgm:choose>
      </dgm:layoutNode>
      <dgm:forEach name="sibTransForEach" axis="followSib" ptType="sibTrans" cnt="1">
        <dgm:layoutNode name="sibTrans">
          <dgm:alg type="composite">
            <dgm:param type="ar" val="0.861"/>
          </dgm:alg>
          <dgm:constrLst>
            <dgm:constr type="w" for="ch" forName="space" refType="w"/>
            <dgm:constr type="h" for="ch" forName="space" refType="w"/>
          </dgm:constrLst>
          <dgm:layoutNode name="space" styleLbl="alignNode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81FE4079-5A12-4E65-B7CB-CD2CDC6B6C8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2" y="0"/>
            <a:ext cx="4309163" cy="343380"/>
          </a:xfrm>
          <a:prstGeom prst="rect">
            <a:avLst/>
          </a:prstGeom>
        </p:spPr>
        <p:txBody>
          <a:bodyPr vert="horz" lIns="91669" tIns="45834" rIns="91669" bIns="45834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ED973B1-27CB-4D71-87BB-6C6D7850CA3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633351" y="0"/>
            <a:ext cx="4310751" cy="343380"/>
          </a:xfrm>
          <a:prstGeom prst="rect">
            <a:avLst/>
          </a:prstGeom>
        </p:spPr>
        <p:txBody>
          <a:bodyPr vert="horz" lIns="91669" tIns="45834" rIns="91669" bIns="45834" rtlCol="0"/>
          <a:lstStyle>
            <a:lvl1pPr algn="r">
              <a:defRPr sz="1200"/>
            </a:lvl1pPr>
          </a:lstStyle>
          <a:p>
            <a:r>
              <a:rPr lang="en-ID"/>
              <a:t>1/15/19</a:t>
            </a:r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F0C2278-7E9F-41E4-B38E-B9496DCD455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2" y="6514622"/>
            <a:ext cx="4309163" cy="343379"/>
          </a:xfrm>
          <a:prstGeom prst="rect">
            <a:avLst/>
          </a:prstGeom>
        </p:spPr>
        <p:txBody>
          <a:bodyPr vert="horz" lIns="91669" tIns="45834" rIns="91669" bIns="45834" rtlCol="0" anchor="b"/>
          <a:lstStyle>
            <a:lvl1pPr algn="l">
              <a:defRPr sz="1200"/>
            </a:lvl1pPr>
          </a:lstStyle>
          <a:p>
            <a:r>
              <a:rPr lang="en-US"/>
              <a:t>EL_TEAMS(ELSINCANI)2019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CD6B3CA-9E75-4B41-AB53-7CE05FF8B44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633351" y="6514622"/>
            <a:ext cx="4310751" cy="343379"/>
          </a:xfrm>
          <a:prstGeom prst="rect">
            <a:avLst/>
          </a:prstGeom>
        </p:spPr>
        <p:txBody>
          <a:bodyPr vert="horz" lIns="91669" tIns="45834" rIns="91669" bIns="45834" rtlCol="0" anchor="b"/>
          <a:lstStyle>
            <a:lvl1pPr algn="r">
              <a:defRPr sz="1200"/>
            </a:lvl1pPr>
          </a:lstStyle>
          <a:p>
            <a:fld id="{7AF17883-A038-45F9-AEE8-B8243F9D9A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1331658"/>
      </p:ext>
    </p:extLst>
  </p:cSld>
  <p:clrMap bg1="lt1" tx1="dk1" bg2="lt2" tx2="dk2" accent1="accent1" accent2="accent2" accent3="accent3" accent4="accent4" accent5="accent5" accent6="accent6" hlink="hlink" folHlink="folHlink"/>
  <p:hf hd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4310063" cy="343459"/>
          </a:xfrm>
          <a:prstGeom prst="rect">
            <a:avLst/>
          </a:prstGeom>
        </p:spPr>
        <p:txBody>
          <a:bodyPr vert="horz" lIns="91669" tIns="45834" rIns="91669" bIns="45834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34039" y="1"/>
            <a:ext cx="4310062" cy="343459"/>
          </a:xfrm>
          <a:prstGeom prst="rect">
            <a:avLst/>
          </a:prstGeom>
        </p:spPr>
        <p:txBody>
          <a:bodyPr vert="horz" lIns="91669" tIns="45834" rIns="91669" bIns="45834" rtlCol="0"/>
          <a:lstStyle>
            <a:lvl1pPr algn="r">
              <a:defRPr sz="1200"/>
            </a:lvl1pPr>
          </a:lstStyle>
          <a:p>
            <a:r>
              <a:rPr lang="en-ID"/>
              <a:t>1/15/19</a:t>
            </a:r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916238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669" tIns="45834" rIns="91669" bIns="45834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95363" y="3300403"/>
            <a:ext cx="7956550" cy="2699748"/>
          </a:xfrm>
          <a:prstGeom prst="rect">
            <a:avLst/>
          </a:prstGeom>
        </p:spPr>
        <p:txBody>
          <a:bodyPr vert="horz" lIns="91669" tIns="45834" rIns="91669" bIns="45834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6514542"/>
            <a:ext cx="4310063" cy="343459"/>
          </a:xfrm>
          <a:prstGeom prst="rect">
            <a:avLst/>
          </a:prstGeom>
        </p:spPr>
        <p:txBody>
          <a:bodyPr vert="horz" lIns="91669" tIns="45834" rIns="91669" bIns="45834" rtlCol="0" anchor="b"/>
          <a:lstStyle>
            <a:lvl1pPr algn="l">
              <a:defRPr sz="1200"/>
            </a:lvl1pPr>
          </a:lstStyle>
          <a:p>
            <a:r>
              <a:rPr lang="en-US"/>
              <a:t>EL_TEAMS(ELSINCANI)2019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34039" y="6514542"/>
            <a:ext cx="4310062" cy="343459"/>
          </a:xfrm>
          <a:prstGeom prst="rect">
            <a:avLst/>
          </a:prstGeom>
        </p:spPr>
        <p:txBody>
          <a:bodyPr vert="horz" lIns="91669" tIns="45834" rIns="91669" bIns="45834" rtlCol="0" anchor="b"/>
          <a:lstStyle>
            <a:lvl1pPr algn="r">
              <a:defRPr sz="1200"/>
            </a:lvl1pPr>
          </a:lstStyle>
          <a:p>
            <a:fld id="{930C137C-8862-46C3-987E-5CE8A9E4D5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6890847"/>
      </p:ext>
    </p:extLst>
  </p:cSld>
  <p:clrMap bg1="lt1" tx1="dk1" bg2="lt2" tx2="dk2" accent1="accent1" accent2="accent2" accent3="accent3" accent4="accent4" accent5="accent5" accent6="accent6" hlink="hlink" folHlink="folHlink"/>
  <p:hf hd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Peserta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Kelompok</a:t>
            </a:r>
            <a:r>
              <a:rPr lang="en-US" dirty="0"/>
              <a:t>: </a:t>
            </a:r>
            <a:r>
              <a:rPr lang="en-US" dirty="0" err="1"/>
              <a:t>Menilai</a:t>
            </a:r>
            <a:r>
              <a:rPr lang="en-US" dirty="0"/>
              <a:t> </a:t>
            </a:r>
            <a:r>
              <a:rPr lang="en-US" dirty="0" err="1"/>
              <a:t>apa</a:t>
            </a:r>
            <a:r>
              <a:rPr lang="en-US" dirty="0"/>
              <a:t> yang </a:t>
            </a:r>
            <a:r>
              <a:rPr lang="en-US" dirty="0" err="1"/>
              <a:t>menjadi</a:t>
            </a:r>
            <a:r>
              <a:rPr lang="en-US" dirty="0"/>
              <a:t> </a:t>
            </a:r>
            <a:r>
              <a:rPr lang="en-US" dirty="0" err="1"/>
              <a:t>Karakter</a:t>
            </a:r>
            <a:r>
              <a:rPr lang="en-US" dirty="0"/>
              <a:t> </a:t>
            </a:r>
            <a:r>
              <a:rPr lang="en-US" dirty="0" err="1"/>
              <a:t>Utama</a:t>
            </a:r>
            <a:r>
              <a:rPr lang="en-US" dirty="0"/>
              <a:t> </a:t>
            </a:r>
            <a:r>
              <a:rPr lang="en-US" dirty="0" err="1"/>
              <a:t>Kepemimpinan</a:t>
            </a:r>
            <a:r>
              <a:rPr lang="en-US" dirty="0"/>
              <a:t> </a:t>
            </a:r>
            <a:r>
              <a:rPr lang="en-US" dirty="0" err="1"/>
              <a:t>Kewirausahaan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setiap</a:t>
            </a:r>
            <a:r>
              <a:rPr lang="en-US" dirty="0"/>
              <a:t> </a:t>
            </a:r>
            <a:r>
              <a:rPr lang="en-US" dirty="0" err="1"/>
              <a:t>pemimpin</a:t>
            </a:r>
            <a:r>
              <a:rPr lang="en-US" dirty="0"/>
              <a:t> yang </a:t>
            </a:r>
            <a:r>
              <a:rPr lang="en-US" dirty="0" err="1"/>
              <a:t>ada</a:t>
            </a:r>
            <a:r>
              <a:rPr lang="en-US" dirty="0"/>
              <a:t> </a:t>
            </a:r>
            <a:r>
              <a:rPr lang="en-US" dirty="0" err="1"/>
              <a:t>dislide</a:t>
            </a:r>
            <a:r>
              <a:rPr lang="en-US" dirty="0"/>
              <a:t>,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didiskusikan</a:t>
            </a:r>
            <a:endParaRPr lang="en-US" dirty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r>
              <a:rPr lang="en-ID">
                <a:solidFill>
                  <a:prstClr val="black"/>
                </a:solidFill>
              </a:rPr>
              <a:t>1/15/19</a:t>
            </a:r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en-US">
                <a:solidFill>
                  <a:prstClr val="black"/>
                </a:solidFill>
              </a:rPr>
              <a:t>EL_TEAMS(ELSINCANI)2019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0C137C-8862-46C3-987E-5CE8A9E4D571}" type="slidenum">
              <a:rPr lang="en-US" smtClean="0">
                <a:solidFill>
                  <a:prstClr val="black"/>
                </a:solidFill>
              </a:rPr>
              <a:pPr/>
              <a:t>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23891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r>
              <a:rPr lang="en-ID"/>
              <a:t>1/15/19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en-US"/>
              <a:t>EL_TEAMS(ELSINCANI)2019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0C137C-8862-46C3-987E-5CE8A9E4D571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22243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en-ID"/>
              <a:t>1/15/19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EL_TEAMS(ELSINCANI)2019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C137C-8862-46C3-987E-5CE8A9E4D571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04139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12201452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914400" y="1752602"/>
            <a:ext cx="103632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914400" y="3611607"/>
            <a:ext cx="103632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/>
              <a:t>Click to edit Master subtitle style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-5019" y="4953000"/>
            <a:ext cx="12197020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8/12/2025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>
              <a:solidFill>
                <a:srgbClr val="2DA2BF">
                  <a:tint val="20000"/>
                </a:srgbClr>
              </a:solidFill>
            </a:endParaRPr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78468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481330"/>
            <a:ext cx="10972800" cy="4386071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/>
                </a:solidFill>
              </a:rPr>
              <a:pPr/>
              <a:t>8/12/2025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02803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25351" y="274641"/>
            <a:ext cx="2369960" cy="5592761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432800" cy="5592760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/>
                </a:solidFill>
              </a:rPr>
              <a:pPr/>
              <a:t>8/12/2025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93117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040436-C98A-234B-9F7C-DDD5197B7B7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BB2F9E4-B434-7447-9AA5-CDD4AB03744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065C07-4017-974D-8F38-BE07B05305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A3DA36-4B06-C644-96C6-F28606BFE9C2}" type="datetime1">
              <a:rPr lang="en-ID" smtClean="0">
                <a:solidFill>
                  <a:prstClr val="black">
                    <a:tint val="75000"/>
                  </a:prstClr>
                </a:solidFill>
              </a:rPr>
              <a:pPr/>
              <a:t>12/08/2025</a:t>
            </a:fld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070501-B2B4-054C-9667-9DCF31E567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>
                <a:solidFill>
                  <a:prstClr val="black">
                    <a:tint val="75000"/>
                  </a:prstClr>
                </a:solidFill>
              </a:rPr>
              <a:t>EL_TEAMS(ELSINCANI)2019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B892D1-1DFA-5B4D-A90E-78A2031272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B8D9D-DA32-44B7-B42C-743C7A841553}" type="slidenum">
              <a:rPr lang="id-ID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848192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6F7060-4260-8C48-8026-01266968FE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5D82A8-B268-A949-9EFC-3EDC500C18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611638-9BF5-5847-8E5C-5B62F406C4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91D2F7-60D4-DE41-BAF6-20A4F61E5177}" type="datetime1">
              <a:rPr lang="en-ID" smtClean="0">
                <a:solidFill>
                  <a:prstClr val="black">
                    <a:tint val="75000"/>
                  </a:prstClr>
                </a:solidFill>
              </a:rPr>
              <a:pPr/>
              <a:t>12/08/2025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EBBA386-7A32-1947-BAB8-E17D02F63B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EL_TEAMS(ELSINCANI)2019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4F2415-5620-3648-93A7-9A935F5E2A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15814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C14595-F406-5B42-B6D2-9C23796A9F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EDCD60A-F5CA-B645-9C30-B61D9F911E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62EA19-E7A0-0C4F-80F6-72574FA9F7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08924B-06E0-6441-B680-5756BD2375EA}" type="datetime1">
              <a:rPr lang="en-ID" smtClean="0">
                <a:solidFill>
                  <a:prstClr val="black">
                    <a:tint val="75000"/>
                  </a:prstClr>
                </a:solidFill>
              </a:rPr>
              <a:pPr/>
              <a:t>12/08/2025</a:t>
            </a:fld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BB19E1-614C-634A-87E0-86339B9AF9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>
                <a:solidFill>
                  <a:prstClr val="black">
                    <a:tint val="75000"/>
                  </a:prstClr>
                </a:solidFill>
              </a:rPr>
              <a:t>EL_TEAMS(ELSINCANI)2019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4ED263-1BE0-724A-A2CF-640CA0F9E0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B8D9D-DA32-44B7-B42C-743C7A841553}" type="slidenum">
              <a:rPr lang="id-ID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167005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9898E0-3DE8-E84B-8948-3DB30077D8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2B0BC3-3539-FC44-ACCC-FF016DBB1A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2F9EFA7-7DB8-E241-8B91-23B2928D0EA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9C90870-3C55-184F-894D-841D1778DF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033717-2324-C74F-8D74-274176E6AB4E}" type="datetime1">
              <a:rPr lang="en-ID" smtClean="0">
                <a:solidFill>
                  <a:prstClr val="black">
                    <a:tint val="75000"/>
                  </a:prstClr>
                </a:solidFill>
              </a:rPr>
              <a:pPr/>
              <a:t>12/08/2025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D4EB3F3-940F-9A44-8015-5FB6B80F09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EL_TEAMS(ELSINCANI)2019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57CF7FF-2C6C-7D44-A530-F604DD54C8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527043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2A3B2F-1389-4A4E-B54F-AB342CB829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2E534BD-7721-AD4E-8367-BFB058A8FF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2690BB8-FE25-514A-B4F4-0135BF150C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4B00A49-B664-DB41-8085-1ABBC7DEE8A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0DF651A-DBC4-7E40-85B4-D8626308AAF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83E3693-5ED0-DF41-9E64-CF37592313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D370A7-DF10-8148-AA6C-266B54037195}" type="datetime1">
              <a:rPr lang="en-ID" smtClean="0">
                <a:solidFill>
                  <a:prstClr val="black">
                    <a:tint val="75000"/>
                  </a:prstClr>
                </a:solidFill>
              </a:rPr>
              <a:pPr/>
              <a:t>12/08/2025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CB93555-169D-C94B-A684-B4C56E7966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EL_TEAMS(ELSINCANI)2019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CD120E6-6E53-9348-8680-A637C71B4A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109521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88E92B-220E-094C-9A77-77CB102CC6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2DDE56B-F2A3-FF47-9ADD-D0DABB1341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7C286-5850-5C41-B21B-52150EA7B5C6}" type="datetime1">
              <a:rPr lang="en-ID" smtClean="0">
                <a:solidFill>
                  <a:prstClr val="black">
                    <a:tint val="75000"/>
                  </a:prstClr>
                </a:solidFill>
              </a:rPr>
              <a:pPr/>
              <a:t>12/08/2025</a:t>
            </a:fld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CE05516-77A0-BA4B-A42D-145C12C047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>
                <a:solidFill>
                  <a:prstClr val="black">
                    <a:tint val="75000"/>
                  </a:prstClr>
                </a:solidFill>
              </a:rPr>
              <a:t>EL_TEAMS(ELSINCANI)2019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A4A99A0-6F31-FA41-852E-32EF7E8D31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B8D9D-DA32-44B7-B42C-743C7A841553}" type="slidenum">
              <a:rPr lang="id-ID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651472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C0CD955-7537-9042-8670-F586162073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81FB4-8CCF-8A4D-9385-B42531BD6AC9}" type="datetime1">
              <a:rPr lang="en-ID" smtClean="0">
                <a:solidFill>
                  <a:prstClr val="black">
                    <a:tint val="75000"/>
                  </a:prstClr>
                </a:solidFill>
              </a:rPr>
              <a:pPr/>
              <a:t>12/08/2025</a:t>
            </a:fld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9E42F08-2A72-8B46-B78E-BE6100AE12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>
                <a:solidFill>
                  <a:prstClr val="black">
                    <a:tint val="75000"/>
                  </a:prstClr>
                </a:solidFill>
              </a:rPr>
              <a:t>EL_TEAMS(ELSINCANI)2019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AC187F4-C67D-5C4D-A43A-077B7848EF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B8D9D-DA32-44B7-B42C-743C7A841553}" type="slidenum">
              <a:rPr lang="id-ID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957825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64B1F1-4450-BF4C-8542-C3FC06BE24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BE3945-FADA-B74C-9DC1-50719CE596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E0A3097-C5E9-7E45-BC26-178BCF93F4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1B96B2E-CC9A-DC46-9E40-06B465D854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B57C1-CE46-8841-8C94-9E97A87368D8}" type="datetime1">
              <a:rPr lang="en-ID" smtClean="0">
                <a:solidFill>
                  <a:prstClr val="black">
                    <a:tint val="75000"/>
                  </a:prstClr>
                </a:solidFill>
              </a:rPr>
              <a:pPr/>
              <a:t>12/08/2025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6506BC7-33E7-1E40-A211-EC8A4EA8D6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EL_TEAMS(ELSINCANI)2019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3E0103D-A99C-F145-B69B-BD9EB95B40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69571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/>
                </a:solidFill>
              </a:rPr>
              <a:pPr/>
              <a:t>8/12/2025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7414257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108B10-0F92-4540-9DAE-289AC1DDD4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6E8E4E3-67A0-6948-8FD9-CC5C7CDFDA0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B62332F-D18B-054F-991A-2386D1623C3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3615CA2-E262-944E-B3F5-5AD0070D61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C30C3-FEC1-BB46-947F-16E7E717D652}" type="datetime1">
              <a:rPr lang="en-ID" smtClean="0">
                <a:solidFill>
                  <a:prstClr val="black">
                    <a:tint val="75000"/>
                  </a:prstClr>
                </a:solidFill>
              </a:rPr>
              <a:pPr/>
              <a:t>12/08/2025</a:t>
            </a:fld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3ECAE94-D464-CE49-B33F-09F4A4E689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>
                <a:solidFill>
                  <a:prstClr val="black">
                    <a:tint val="75000"/>
                  </a:prstClr>
                </a:solidFill>
              </a:rPr>
              <a:t>EL_TEAMS(ELSINCANI)2019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958F151-328E-2E45-AE78-5498104EAC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B8D9D-DA32-44B7-B42C-743C7A841553}" type="slidenum">
              <a:rPr lang="id-ID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401804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A4BC15-ECA0-604D-A01D-8453BCD864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6A380FE-049C-024A-8ED9-40A7B9E9B5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CBC435-733C-7849-B386-639245C54B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BC26DF-9AD8-3848-B55E-F937FCFE5A46}" type="datetime1">
              <a:rPr lang="en-ID" smtClean="0">
                <a:solidFill>
                  <a:prstClr val="black">
                    <a:tint val="75000"/>
                  </a:prstClr>
                </a:solidFill>
              </a:rPr>
              <a:pPr/>
              <a:t>12/08/2025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3A88F0-0EAE-3342-8CC5-2ED17EBD7C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EL_TEAMS(ELSINCANI)2019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C74102-6F5A-1649-8D8E-72CF48377C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62784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836F8D6-001A-F94B-B006-B9A155B6FC9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087F21A-7E7D-774A-87F1-924BFC87148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672FF6-D852-FA4D-AE2E-5F602B94DD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5EFEA-4811-8747-A05F-143A19177489}" type="datetime1">
              <a:rPr lang="en-ID" smtClean="0">
                <a:solidFill>
                  <a:prstClr val="black">
                    <a:tint val="75000"/>
                  </a:prstClr>
                </a:solidFill>
              </a:rPr>
              <a:pPr/>
              <a:t>12/08/2025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26C009-4899-6043-B747-D69A3156F9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EL_TEAMS(ELSINCANI)2019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108860-C4F8-CC4D-A4F0-AFC9616F0E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958307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invGray">
          <a:xfrm>
            <a:off x="0" y="3936697"/>
            <a:ext cx="12192000" cy="21031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8201" y="4114800"/>
            <a:ext cx="10515598" cy="1158446"/>
          </a:xfrm>
        </p:spPr>
        <p:txBody>
          <a:bodyPr anchor="b">
            <a:normAutofit/>
          </a:bodyPr>
          <a:lstStyle>
            <a:lvl1pPr algn="l">
              <a:defRPr sz="5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38201" y="5338170"/>
            <a:ext cx="10515598" cy="474836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630729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EL_TEAMS(ELSINCANI)2019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91D2F7-60D4-DE41-BAF6-20A4F61E5177}" type="datetime1">
              <a:rPr lang="en-ID" smtClean="0"/>
              <a:t>12/08/2025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5576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ltGray">
          <a:xfrm>
            <a:off x="0" y="3276600"/>
            <a:ext cx="12192000" cy="276321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3429000"/>
            <a:ext cx="9601200" cy="1838519"/>
          </a:xfrm>
        </p:spPr>
        <p:txBody>
          <a:bodyPr anchor="b">
            <a:normAutofit/>
          </a:bodyPr>
          <a:lstStyle>
            <a:lvl1pPr>
              <a:defRPr sz="5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1248" y="5340096"/>
            <a:ext cx="9601200" cy="475488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17355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14522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029200" cy="435133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24600" y="1825625"/>
            <a:ext cx="5029200" cy="435133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EL_TEAMS(ELSINCANI)2019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033717-2324-C74F-8D74-274176E6AB4E}" type="datetime1">
              <a:rPr lang="en-ID" smtClean="0"/>
              <a:t>12/08/2025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3172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828800"/>
            <a:ext cx="5029200" cy="685800"/>
          </a:xfrm>
        </p:spPr>
        <p:txBody>
          <a:bodyPr anchor="ctr">
            <a:normAutofit/>
          </a:bodyPr>
          <a:lstStyle>
            <a:lvl1pPr marL="0" indent="0">
              <a:spcBef>
                <a:spcPts val="1000"/>
              </a:spcBef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14600"/>
            <a:ext cx="5029200" cy="36750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26188" y="1828800"/>
            <a:ext cx="5029200" cy="685800"/>
          </a:xfrm>
        </p:spPr>
        <p:txBody>
          <a:bodyPr anchor="ctr">
            <a:normAutofit/>
          </a:bodyPr>
          <a:lstStyle>
            <a:lvl1pPr marL="0" indent="0">
              <a:spcBef>
                <a:spcPts val="1000"/>
              </a:spcBef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26188" y="2514600"/>
            <a:ext cx="5029200" cy="36750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EL_TEAMS(ELSINCANI)2019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D370A7-DF10-8148-AA6C-266B54037195}" type="datetime1">
              <a:rPr lang="en-ID" smtClean="0"/>
              <a:t>12/08/2025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7994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>
                <a:solidFill>
                  <a:prstClr val="black">
                    <a:tint val="75000"/>
                  </a:prstClr>
                </a:solidFill>
              </a:rPr>
              <a:t>EL_TEAMS(ELSINCANI)2019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7C286-5850-5C41-B21B-52150EA7B5C6}" type="datetime1">
              <a:rPr lang="en-ID" smtClean="0">
                <a:solidFill>
                  <a:prstClr val="black">
                    <a:tint val="75000"/>
                  </a:prstClr>
                </a:solidFill>
              </a:rPr>
              <a:t>12/08/2025</a:t>
            </a:fld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B8D9D-DA32-44B7-B42C-743C7A841553}" type="slidenum">
              <a:rPr lang="id-ID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6345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>
                <a:solidFill>
                  <a:prstClr val="black">
                    <a:tint val="75000"/>
                  </a:prstClr>
                </a:solidFill>
              </a:rPr>
              <a:t>EL_TEAMS(ELSINCANI)2019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81FB4-8CCF-8A4D-9385-B42531BD6AC9}" type="datetime1">
              <a:rPr lang="en-ID" smtClean="0">
                <a:solidFill>
                  <a:prstClr val="black">
                    <a:tint val="75000"/>
                  </a:prstClr>
                </a:solidFill>
              </a:rPr>
              <a:t>12/08/2025</a:t>
            </a:fld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B8D9D-DA32-44B7-B42C-743C7A841553}" type="slidenum">
              <a:rPr lang="id-ID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7301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168" y="1059712"/>
            <a:ext cx="103632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30284" y="2931712"/>
            <a:ext cx="6096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white"/>
                </a:solidFill>
              </a:rPr>
              <a:pPr/>
              <a:t>8/12/2025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Chevron 6"/>
          <p:cNvSpPr/>
          <p:nvPr/>
        </p:nvSpPr>
        <p:spPr>
          <a:xfrm>
            <a:off x="4848907" y="3005472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Chevron 7"/>
          <p:cNvSpPr/>
          <p:nvPr/>
        </p:nvSpPr>
        <p:spPr>
          <a:xfrm>
            <a:off x="4600352" y="3005472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452717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24800" y="1524000"/>
            <a:ext cx="3429000" cy="1905000"/>
          </a:xfrm>
        </p:spPr>
        <p:txBody>
          <a:bodyPr anchor="b">
            <a:normAutofit/>
          </a:bodyPr>
          <a:lstStyle>
            <a:lvl1pPr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400800" cy="52578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924800" y="3581400"/>
            <a:ext cx="3429000" cy="1828800"/>
          </a:xfrm>
        </p:spPr>
        <p:txBody>
          <a:bodyPr/>
          <a:lstStyle>
            <a:lvl1pPr marL="0" indent="0">
              <a:spcBef>
                <a:spcPts val="10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EL_TEAMS(ELSINCANI)2019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B57C1-CE46-8841-8C94-9E97A87368D8}" type="datetime1">
              <a:rPr lang="en-ID" smtClean="0"/>
              <a:t>12/08/2025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8961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24800" y="1527048"/>
            <a:ext cx="3429000" cy="1901952"/>
          </a:xfrm>
        </p:spPr>
        <p:txBody>
          <a:bodyPr anchor="b">
            <a:normAutofit/>
          </a:bodyPr>
          <a:lstStyle>
            <a:lvl1pPr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 title="An empty placeholder to add an image. Click on the placeholder and select the image that you wish to add"/>
          <p:cNvSpPr>
            <a:spLocks noGrp="1"/>
          </p:cNvSpPr>
          <p:nvPr>
            <p:ph type="pic" idx="1"/>
          </p:nvPr>
        </p:nvSpPr>
        <p:spPr>
          <a:xfrm>
            <a:off x="838198" y="685800"/>
            <a:ext cx="6400800" cy="5257800"/>
          </a:xfrm>
        </p:spPr>
        <p:txBody>
          <a:bodyPr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924800" y="3581400"/>
            <a:ext cx="3428999" cy="1828800"/>
          </a:xfrm>
        </p:spPr>
        <p:txBody>
          <a:bodyPr/>
          <a:lstStyle>
            <a:lvl1pPr marL="0" indent="0">
              <a:spcBef>
                <a:spcPts val="10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>
                <a:solidFill>
                  <a:prstClr val="black">
                    <a:tint val="75000"/>
                  </a:prstClr>
                </a:solidFill>
              </a:rPr>
              <a:t>EL_TEAMS(ELSINCANI)2019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C30C3-FEC1-BB46-947F-16E7E717D652}" type="datetime1">
              <a:rPr lang="en-ID" smtClean="0">
                <a:solidFill>
                  <a:prstClr val="black">
                    <a:tint val="75000"/>
                  </a:prstClr>
                </a:solidFill>
              </a:rPr>
              <a:t>12/08/2025</a:t>
            </a:fld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B8D9D-DA32-44B7-B42C-743C7A841553}" type="slidenum">
              <a:rPr lang="id-ID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5279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EL_TEAMS(ELSINCANI)2019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BC26DF-9AD8-3848-B55E-F937FCFE5A46}" type="datetime1">
              <a:rPr lang="en-ID" smtClean="0"/>
              <a:t>12/08/2025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7557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41693" y="365125"/>
            <a:ext cx="1600200" cy="5811838"/>
          </a:xfrm>
        </p:spPr>
        <p:txBody>
          <a:bodyPr vert="eaVert"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85344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EL_TEAMS(ELSINCANI)2019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5EFEA-4811-8747-A05F-143A19177489}" type="datetime1">
              <a:rPr lang="en-ID" smtClean="0"/>
              <a:t>12/08/2025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0254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asic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64642"/>
            <a:ext cx="12192000" cy="7680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8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932727"/>
            <a:ext cx="12192000" cy="38404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867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2" name="Rectangle 1"/>
          <p:cNvSpPr/>
          <p:nvPr userDrawn="1"/>
        </p:nvSpPr>
        <p:spPr>
          <a:xfrm>
            <a:off x="4037373" y="5"/>
            <a:ext cx="4128459" cy="6095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5" name="Rectangle 4"/>
          <p:cNvSpPr/>
          <p:nvPr userDrawn="1"/>
        </p:nvSpPr>
        <p:spPr>
          <a:xfrm>
            <a:off x="0" y="6753312"/>
            <a:ext cx="12192000" cy="1108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95797918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white"/>
                </a:solidFill>
              </a:rPr>
              <a:pPr/>
              <a:t>8/12/2025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6951721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109728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5410200"/>
            <a:ext cx="5386917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6193369" y="5410200"/>
            <a:ext cx="5389033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9600" y="1444295"/>
            <a:ext cx="5386917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1444295"/>
            <a:ext cx="5389033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/>
                </a:solidFill>
              </a:rPr>
              <a:pPr/>
              <a:t>8/12/2025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223021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white"/>
                </a:solidFill>
              </a:rPr>
              <a:pPr/>
              <a:t>8/12/2025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50975652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/>
                </a:solidFill>
              </a:rPr>
              <a:pPr/>
              <a:t>8/12/2025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24140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4876800"/>
            <a:ext cx="9975701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892800" y="5355102"/>
            <a:ext cx="5299456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219200" y="274320"/>
            <a:ext cx="9973056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969376" y="6407944"/>
            <a:ext cx="2560320" cy="365760"/>
          </a:xfrm>
        </p:spPr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/>
                </a:solidFill>
              </a:rPr>
              <a:pPr/>
              <a:t>8/12/2025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440436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1643" y="5443402"/>
            <a:ext cx="95504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4800" y="189968"/>
            <a:ext cx="115824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>
                <a:solidFill>
                  <a:prstClr val="white"/>
                </a:solidFill>
              </a:rPr>
              <a:pPr/>
              <a:t>8/12/2025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840097" y="6407945"/>
            <a:ext cx="313424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6F15528-21DE-4FAA-801E-634DDDAF4B2B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4865122"/>
            <a:ext cx="10767243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665697" y="5944936"/>
            <a:ext cx="6587499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647623" y="5939011"/>
            <a:ext cx="492060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>
            <a:off x="-12316" y="5787739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11552149" y="4988440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Chevron 12"/>
          <p:cNvSpPr/>
          <p:nvPr/>
        </p:nvSpPr>
        <p:spPr>
          <a:xfrm>
            <a:off x="11303595" y="4988440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361830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665697" y="5944936"/>
            <a:ext cx="6587499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647623" y="5939011"/>
            <a:ext cx="492060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-12316" y="5787739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609600" y="1481329"/>
            <a:ext cx="10972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8969376" y="6407944"/>
            <a:ext cx="256032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>
                <a:solidFill>
                  <a:prstClr val="black"/>
                </a:solidFill>
              </a:rPr>
              <a:pPr/>
              <a:t>8/12/2025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5840097" y="6407945"/>
            <a:ext cx="313424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11529696" y="6407945"/>
            <a:ext cx="48768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B6F15528-21DE-4FAA-801E-634DDDAF4B2B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4707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6" r:id="rId1"/>
    <p:sldLayoutId id="2147483947" r:id="rId2"/>
    <p:sldLayoutId id="2147483948" r:id="rId3"/>
    <p:sldLayoutId id="2147483949" r:id="rId4"/>
    <p:sldLayoutId id="2147483950" r:id="rId5"/>
    <p:sldLayoutId id="2147483951" r:id="rId6"/>
    <p:sldLayoutId id="2147483952" r:id="rId7"/>
    <p:sldLayoutId id="2147483953" r:id="rId8"/>
    <p:sldLayoutId id="2147483954" r:id="rId9"/>
    <p:sldLayoutId id="2147483955" r:id="rId10"/>
    <p:sldLayoutId id="2147483956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A56033F-E27D-0D45-8B0D-14B1F30B5A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F27471E-B5F1-7344-B1EC-70424B3CCF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4965AE-3DA1-D64D-A9E3-50FDB0B07FD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CDA068-69D3-874B-BFF5-F3B79810EE89}" type="datetime1">
              <a:rPr lang="en-ID" smtClean="0">
                <a:solidFill>
                  <a:prstClr val="black">
                    <a:tint val="75000"/>
                  </a:prstClr>
                </a:solidFill>
              </a:rPr>
              <a:pPr/>
              <a:t>12/08/2025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BEBD4E-D8D8-F34E-8224-FC460FD8FE4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EL_TEAMS(ELSINCANI)2019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EAA74B-CB84-6748-9A14-F69B0C3BCD3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9985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76" r:id="rId1"/>
    <p:sldLayoutId id="2147483977" r:id="rId2"/>
    <p:sldLayoutId id="2147483978" r:id="rId3"/>
    <p:sldLayoutId id="2147483979" r:id="rId4"/>
    <p:sldLayoutId id="2147483980" r:id="rId5"/>
    <p:sldLayoutId id="2147483981" r:id="rId6"/>
    <p:sldLayoutId id="2147483982" r:id="rId7"/>
    <p:sldLayoutId id="2147483983" r:id="rId8"/>
    <p:sldLayoutId id="2147483984" r:id="rId9"/>
    <p:sldLayoutId id="2147483985" r:id="rId10"/>
    <p:sldLayoutId id="2147483986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invGray">
          <a:xfrm>
            <a:off x="0" y="6492239"/>
            <a:ext cx="12188825" cy="36576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14522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1000" y="6549715"/>
            <a:ext cx="8442158" cy="2292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bg1">
                    <a:lumMod val="40000"/>
                    <a:lumOff val="60000"/>
                  </a:schemeClr>
                </a:solidFill>
              </a:defRPr>
            </a:lvl1pPr>
          </a:lstStyle>
          <a:p>
            <a:r>
              <a:rPr lang="en-US"/>
              <a:t>EL_TEAMS(ELSINCANI)2019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685939" y="6549715"/>
            <a:ext cx="1667860" cy="2292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bg1">
                    <a:lumMod val="40000"/>
                    <a:lumOff val="60000"/>
                  </a:schemeClr>
                </a:solidFill>
              </a:defRPr>
            </a:lvl1pPr>
          </a:lstStyle>
          <a:p>
            <a:fld id="{25CDA068-69D3-874B-BFF5-F3B79810EE89}" type="datetime1">
              <a:rPr lang="en-ID" smtClean="0"/>
              <a:t>12/08/2025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53799" y="6549715"/>
            <a:ext cx="446361" cy="2292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bg1">
                    <a:lumMod val="40000"/>
                    <a:lumOff val="60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587165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004" r:id="rId1"/>
    <p:sldLayoutId id="2147484005" r:id="rId2"/>
    <p:sldLayoutId id="2147484006" r:id="rId3"/>
    <p:sldLayoutId id="2147484007" r:id="rId4"/>
    <p:sldLayoutId id="2147484008" r:id="rId5"/>
    <p:sldLayoutId id="2147484009" r:id="rId6"/>
    <p:sldLayoutId id="2147484010" r:id="rId7"/>
    <p:sldLayoutId id="2147484011" r:id="rId8"/>
    <p:sldLayoutId id="2147484012" r:id="rId9"/>
    <p:sldLayoutId id="2147484013" r:id="rId10"/>
    <p:sldLayoutId id="2147484014" r:id="rId11"/>
    <p:sldLayoutId id="2147484016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800"/>
        </a:spcBef>
        <a:buClr>
          <a:schemeClr val="accent1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182880" algn="l" defTabSz="914400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182880" algn="l" defTabSz="914400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182880" algn="l" defTabSz="914400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600200" indent="-182880" algn="l" defTabSz="914400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828800" indent="-182880" algn="l" defTabSz="914400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indent="-182880" algn="l" defTabSz="914400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3840" userDrawn="1">
          <p15:clr>
            <a:srgbClr val="F26B43"/>
          </p15:clr>
        </p15:guide>
        <p15:guide id="2" orient="horz" pos="216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9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3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9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image" Target="../media/image29.pn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9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4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tiff"/><Relationship Id="rId1" Type="http://schemas.openxmlformats.org/officeDocument/2006/relationships/slideLayout" Target="../slideLayouts/slideLayout2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4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4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472642" y="6400801"/>
            <a:ext cx="5218628" cy="441008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5562600" y="2362200"/>
            <a:ext cx="594360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48000" marR="5080" lvl="0" indent="-897255" algn="ctr"/>
            <a:r>
              <a:rPr lang="en-ID" sz="3600" b="1" spc="-5" dirty="0">
                <a:solidFill>
                  <a:srgbClr val="C00000"/>
                </a:solidFill>
                <a:latin typeface="Arial Black" panose="020B0A04020102020204" pitchFamily="34" charset="0"/>
                <a:cs typeface="Tahoma"/>
              </a:rPr>
              <a:t>KEPEMIMPINAN KEWIRAUSAHAAN</a:t>
            </a:r>
          </a:p>
          <a:p>
            <a:pPr marL="648000" marR="5080" lvl="0" indent="-897255" algn="ctr"/>
            <a:r>
              <a:rPr lang="en-ID" sz="2800" b="1" i="1" spc="-5" dirty="0">
                <a:solidFill>
                  <a:srgbClr val="C00000"/>
                </a:solidFill>
                <a:latin typeface="Tahoma"/>
                <a:cs typeface="Tahoma"/>
              </a:rPr>
              <a:t>      (</a:t>
            </a:r>
            <a:r>
              <a:rPr lang="en-ID" sz="2800" b="1" i="1" spc="-5" dirty="0" err="1">
                <a:solidFill>
                  <a:srgbClr val="C00000"/>
                </a:solidFill>
                <a:latin typeface="Tahoma"/>
                <a:cs typeface="Tahoma"/>
              </a:rPr>
              <a:t>Enterpreneur</a:t>
            </a:r>
            <a:r>
              <a:rPr lang="en-ID" sz="2800" b="1" i="1" spc="-5" dirty="0">
                <a:solidFill>
                  <a:srgbClr val="C00000"/>
                </a:solidFill>
                <a:latin typeface="Tahoma"/>
                <a:cs typeface="Tahoma"/>
              </a:rPr>
              <a:t> Leadership)</a:t>
            </a:r>
            <a:endParaRPr lang="en-ID" sz="2800" i="1" dirty="0">
              <a:solidFill>
                <a:srgbClr val="C00000"/>
              </a:solidFill>
              <a:latin typeface="Tahoma"/>
              <a:cs typeface="Tahoma"/>
            </a:endParaRPr>
          </a:p>
        </p:txBody>
      </p:sp>
      <p:sp>
        <p:nvSpPr>
          <p:cNvPr id="17" name="object 3"/>
          <p:cNvSpPr txBox="1"/>
          <p:nvPr/>
        </p:nvSpPr>
        <p:spPr>
          <a:xfrm>
            <a:off x="685800" y="5525679"/>
            <a:ext cx="11125200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n-US" sz="3600" b="1" dirty="0">
                <a:latin typeface="Abadi" panose="020B0604020104020204" pitchFamily="34" charset="0"/>
                <a:cs typeface="Calibri"/>
              </a:rPr>
              <a:t>PELATIHAN KEPEMIMPINAN NASIONAL TK. II</a:t>
            </a:r>
            <a:endParaRPr sz="3600" b="1" dirty="0">
              <a:latin typeface="Abadi" panose="020B0604020104020204" pitchFamily="34" charset="0"/>
              <a:cs typeface="Calibri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1EB3964-F785-FF47-92CD-20EE20B27F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B8D9D-DA32-44B7-B42C-743C7A841553}" type="slidenum">
              <a:rPr lang="id-ID" smtClean="0">
                <a:solidFill>
                  <a:prstClr val="black">
                    <a:tint val="75000"/>
                  </a:prstClr>
                </a:solidFill>
              </a:rPr>
              <a:pPr/>
              <a:t>1</a:t>
            </a:fld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5" t="33333" r="37590" b="20793"/>
          <a:stretch/>
        </p:blipFill>
        <p:spPr bwMode="auto">
          <a:xfrm>
            <a:off x="1567642" y="1219200"/>
            <a:ext cx="3809999" cy="350855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18931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10</a:t>
            </a:fld>
            <a:endParaRPr lang="en-US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600" y="11150"/>
            <a:ext cx="6629400" cy="68468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020"/>
            <a:ext cx="5715000" cy="6807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36216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11</a:t>
            </a:fld>
            <a:endParaRPr lang="en-US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3246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24114"/>
            <a:ext cx="5867400" cy="6833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065425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idx="1"/>
          </p:nvPr>
        </p:nvSpPr>
        <p:spPr>
          <a:xfrm>
            <a:off x="7304881" y="1429032"/>
            <a:ext cx="4781549" cy="4539704"/>
          </a:xfrm>
          <a:prstGeom prst="rect">
            <a:avLst/>
          </a:prstGeom>
        </p:spPr>
        <p:txBody>
          <a:bodyPr vert="horz" wrap="square" lIns="0" tIns="60960" rIns="0" bIns="0" rtlCol="0">
            <a:spAutoFit/>
          </a:bodyPr>
          <a:lstStyle/>
          <a:p>
            <a:pPr marL="498475" indent="-485775">
              <a:lnSpc>
                <a:spcPct val="100000"/>
              </a:lnSpc>
              <a:spcBef>
                <a:spcPts val="740"/>
              </a:spcBef>
              <a:buSzPct val="105000"/>
              <a:buFont typeface="Wingdings" pitchFamily="2" charset="2"/>
              <a:buChar char="ü"/>
              <a:tabLst>
                <a:tab pos="497840" algn="l"/>
                <a:tab pos="498475" algn="l"/>
              </a:tabLst>
            </a:pPr>
            <a:r>
              <a:rPr lang="en-ID" sz="2800" b="1" spc="-10" dirty="0" err="1">
                <a:solidFill>
                  <a:srgbClr val="00B0F0"/>
                </a:solidFill>
                <a:latin typeface="Candara" panose="020E0502030303020204" pitchFamily="34" charset="0"/>
                <a:cs typeface="Calibri"/>
              </a:rPr>
              <a:t>Peluang</a:t>
            </a:r>
            <a:r>
              <a:rPr lang="en-ID" sz="2800" b="1" spc="-10" dirty="0">
                <a:solidFill>
                  <a:srgbClr val="00B0F0"/>
                </a:solidFill>
                <a:latin typeface="Candara" panose="020E0502030303020204" pitchFamily="34" charset="0"/>
                <a:cs typeface="Calibri"/>
              </a:rPr>
              <a:t> </a:t>
            </a:r>
            <a:r>
              <a:rPr lang="en-ID" sz="2800" b="1" spc="-5" dirty="0" err="1">
                <a:solidFill>
                  <a:srgbClr val="00B0F0"/>
                </a:solidFill>
                <a:latin typeface="Candara" panose="020E0502030303020204" pitchFamily="34" charset="0"/>
                <a:cs typeface="Calibri"/>
              </a:rPr>
              <a:t>harus</a:t>
            </a:r>
            <a:r>
              <a:rPr lang="en-ID" sz="2800" b="1" spc="-5" dirty="0">
                <a:solidFill>
                  <a:srgbClr val="00B0F0"/>
                </a:solidFill>
                <a:latin typeface="Candara" panose="020E0502030303020204" pitchFamily="34" charset="0"/>
                <a:cs typeface="Calibri"/>
              </a:rPr>
              <a:t> </a:t>
            </a:r>
            <a:r>
              <a:rPr lang="en-ID" sz="2800" b="1" spc="-5" dirty="0" err="1">
                <a:solidFill>
                  <a:srgbClr val="00B0F0"/>
                </a:solidFill>
                <a:latin typeface="Candara" panose="020E0502030303020204" pitchFamily="34" charset="0"/>
                <a:cs typeface="Calibri"/>
              </a:rPr>
              <a:t>dicari</a:t>
            </a:r>
            <a:r>
              <a:rPr lang="en-ID" sz="2800" b="1" spc="-5" dirty="0">
                <a:solidFill>
                  <a:srgbClr val="00B0F0"/>
                </a:solidFill>
                <a:latin typeface="Candara" panose="020E0502030303020204" pitchFamily="34" charset="0"/>
                <a:cs typeface="Calibri"/>
              </a:rPr>
              <a:t> </a:t>
            </a:r>
            <a:r>
              <a:rPr lang="en-ID" sz="2800" b="1" dirty="0" err="1">
                <a:solidFill>
                  <a:srgbClr val="00B0F0"/>
                </a:solidFill>
                <a:latin typeface="Candara" panose="020E0502030303020204" pitchFamily="34" charset="0"/>
                <a:cs typeface="Calibri"/>
              </a:rPr>
              <a:t>dan</a:t>
            </a:r>
            <a:r>
              <a:rPr lang="en-ID" sz="2800" b="1" spc="15" dirty="0">
                <a:solidFill>
                  <a:srgbClr val="00B0F0"/>
                </a:solidFill>
                <a:latin typeface="Candara" panose="020E0502030303020204" pitchFamily="34" charset="0"/>
                <a:cs typeface="Calibri"/>
              </a:rPr>
              <a:t> </a:t>
            </a:r>
            <a:r>
              <a:rPr lang="en-ID" sz="2800" b="1" dirty="0" err="1">
                <a:solidFill>
                  <a:srgbClr val="00B0F0"/>
                </a:solidFill>
                <a:latin typeface="Candara" panose="020E0502030303020204" pitchFamily="34" charset="0"/>
                <a:cs typeface="Calibri"/>
              </a:rPr>
              <a:t>dipelajari</a:t>
            </a:r>
            <a:endParaRPr lang="en-ID" sz="2800" dirty="0">
              <a:solidFill>
                <a:srgbClr val="00B0F0"/>
              </a:solidFill>
              <a:latin typeface="Candara" panose="020E0502030303020204" pitchFamily="34" charset="0"/>
              <a:cs typeface="Calibri"/>
            </a:endParaRPr>
          </a:p>
          <a:p>
            <a:pPr marL="469900" indent="-457200">
              <a:lnSpc>
                <a:spcPct val="100000"/>
              </a:lnSpc>
              <a:spcBef>
                <a:spcPts val="640"/>
              </a:spcBef>
              <a:buSzPct val="105000"/>
              <a:buFont typeface="Wingdings" pitchFamily="2" charset="2"/>
              <a:buChar char="ü"/>
              <a:tabLst>
                <a:tab pos="370205" algn="l"/>
              </a:tabLst>
            </a:pPr>
            <a:r>
              <a:rPr lang="en-ID" sz="2800" b="1" spc="-5" dirty="0" err="1">
                <a:solidFill>
                  <a:srgbClr val="00B0F0"/>
                </a:solidFill>
                <a:latin typeface="Candara" panose="020E0502030303020204" pitchFamily="34" charset="0"/>
                <a:cs typeface="Calibri"/>
              </a:rPr>
              <a:t>Selalu</a:t>
            </a:r>
            <a:r>
              <a:rPr lang="en-ID" sz="2800" b="1" spc="-5" dirty="0">
                <a:solidFill>
                  <a:srgbClr val="00B0F0"/>
                </a:solidFill>
                <a:latin typeface="Candara" panose="020E0502030303020204" pitchFamily="34" charset="0"/>
                <a:cs typeface="Calibri"/>
              </a:rPr>
              <a:t> </a:t>
            </a:r>
            <a:r>
              <a:rPr lang="en-ID" sz="2800" b="1" spc="-10" dirty="0" err="1">
                <a:solidFill>
                  <a:srgbClr val="00B0F0"/>
                </a:solidFill>
                <a:latin typeface="Candara" panose="020E0502030303020204" pitchFamily="34" charset="0"/>
                <a:cs typeface="Calibri"/>
              </a:rPr>
              <a:t>terbuka</a:t>
            </a:r>
            <a:r>
              <a:rPr lang="en-ID" sz="2800" b="1" spc="-10" dirty="0">
                <a:solidFill>
                  <a:srgbClr val="00B0F0"/>
                </a:solidFill>
                <a:latin typeface="Candara" panose="020E0502030303020204" pitchFamily="34" charset="0"/>
                <a:cs typeface="Calibri"/>
              </a:rPr>
              <a:t> </a:t>
            </a:r>
            <a:r>
              <a:rPr lang="en-ID" sz="2800" b="1" spc="-10" dirty="0" err="1">
                <a:solidFill>
                  <a:srgbClr val="00B0F0"/>
                </a:solidFill>
                <a:latin typeface="Candara" panose="020E0502030303020204" pitchFamily="34" charset="0"/>
                <a:cs typeface="Calibri"/>
              </a:rPr>
              <a:t>dengan</a:t>
            </a:r>
            <a:r>
              <a:rPr lang="en-ID" sz="2800" b="1" spc="-10" dirty="0">
                <a:solidFill>
                  <a:srgbClr val="00B0F0"/>
                </a:solidFill>
                <a:latin typeface="Candara" panose="020E0502030303020204" pitchFamily="34" charset="0"/>
                <a:cs typeface="Calibri"/>
              </a:rPr>
              <a:t> </a:t>
            </a:r>
            <a:r>
              <a:rPr lang="en-ID" sz="2800" b="1" spc="-20" dirty="0" err="1">
                <a:solidFill>
                  <a:srgbClr val="00B0F0"/>
                </a:solidFill>
                <a:latin typeface="Candara" panose="020E0502030303020204" pitchFamily="34" charset="0"/>
                <a:cs typeface="Calibri"/>
              </a:rPr>
              <a:t>gagasan</a:t>
            </a:r>
            <a:r>
              <a:rPr lang="en-ID" sz="2800" b="1" spc="25" dirty="0">
                <a:solidFill>
                  <a:srgbClr val="00B0F0"/>
                </a:solidFill>
                <a:latin typeface="Candara" panose="020E0502030303020204" pitchFamily="34" charset="0"/>
                <a:cs typeface="Calibri"/>
              </a:rPr>
              <a:t> </a:t>
            </a:r>
            <a:r>
              <a:rPr lang="en-ID" sz="2800" b="1" dirty="0" err="1">
                <a:solidFill>
                  <a:srgbClr val="00B0F0"/>
                </a:solidFill>
                <a:latin typeface="Candara" panose="020E0502030303020204" pitchFamily="34" charset="0"/>
                <a:cs typeface="Calibri"/>
              </a:rPr>
              <a:t>baru</a:t>
            </a:r>
            <a:endParaRPr lang="en-ID" sz="2800" dirty="0">
              <a:solidFill>
                <a:srgbClr val="00B0F0"/>
              </a:solidFill>
              <a:latin typeface="Candara" panose="020E0502030303020204" pitchFamily="34" charset="0"/>
              <a:cs typeface="Calibri"/>
            </a:endParaRPr>
          </a:p>
          <a:p>
            <a:pPr marL="469900" indent="-457200">
              <a:lnSpc>
                <a:spcPct val="100000"/>
              </a:lnSpc>
              <a:spcBef>
                <a:spcPts val="670"/>
              </a:spcBef>
              <a:buSzPct val="105000"/>
              <a:buFont typeface="Wingdings" pitchFamily="2" charset="2"/>
              <a:buChar char="ü"/>
              <a:tabLst>
                <a:tab pos="370205" algn="l"/>
              </a:tabLst>
            </a:pPr>
            <a:r>
              <a:rPr lang="en-ID" sz="2800" b="1" spc="-10" dirty="0" err="1">
                <a:solidFill>
                  <a:srgbClr val="00B0F0"/>
                </a:solidFill>
                <a:latin typeface="Candara" panose="020E0502030303020204" pitchFamily="34" charset="0"/>
                <a:cs typeface="Calibri"/>
              </a:rPr>
              <a:t>Memanfaatkan</a:t>
            </a:r>
            <a:r>
              <a:rPr lang="en-ID" sz="2800" b="1" spc="-10" dirty="0">
                <a:solidFill>
                  <a:srgbClr val="00B0F0"/>
                </a:solidFill>
                <a:latin typeface="Candara" panose="020E0502030303020204" pitchFamily="34" charset="0"/>
                <a:cs typeface="Calibri"/>
              </a:rPr>
              <a:t> </a:t>
            </a:r>
            <a:r>
              <a:rPr lang="en-ID" sz="2800" b="1" spc="-5" dirty="0" err="1">
                <a:solidFill>
                  <a:srgbClr val="00B0F0"/>
                </a:solidFill>
                <a:latin typeface="Candara" panose="020E0502030303020204" pitchFamily="34" charset="0"/>
                <a:cs typeface="Calibri"/>
              </a:rPr>
              <a:t>setiap</a:t>
            </a:r>
            <a:r>
              <a:rPr lang="en-ID" sz="2800" b="1" spc="-5" dirty="0">
                <a:solidFill>
                  <a:srgbClr val="00B0F0"/>
                </a:solidFill>
                <a:latin typeface="Candara" panose="020E0502030303020204" pitchFamily="34" charset="0"/>
                <a:cs typeface="Calibri"/>
              </a:rPr>
              <a:t> </a:t>
            </a:r>
            <a:r>
              <a:rPr lang="en-ID" sz="2800" b="1" dirty="0" err="1">
                <a:solidFill>
                  <a:srgbClr val="00B0F0"/>
                </a:solidFill>
                <a:latin typeface="Candara" panose="020E0502030303020204" pitchFamily="34" charset="0"/>
                <a:cs typeface="Calibri"/>
              </a:rPr>
              <a:t>permasalahan</a:t>
            </a:r>
            <a:r>
              <a:rPr lang="en-ID" sz="2800" b="1" dirty="0">
                <a:solidFill>
                  <a:srgbClr val="00B0F0"/>
                </a:solidFill>
                <a:latin typeface="Candara" panose="020E0502030303020204" pitchFamily="34" charset="0"/>
                <a:cs typeface="Calibri"/>
              </a:rPr>
              <a:t> </a:t>
            </a:r>
            <a:r>
              <a:rPr lang="en-ID" sz="2800" b="1" spc="-10" dirty="0" err="1">
                <a:solidFill>
                  <a:srgbClr val="00B0F0"/>
                </a:solidFill>
                <a:latin typeface="Candara" panose="020E0502030303020204" pitchFamily="34" charset="0"/>
                <a:cs typeface="Calibri"/>
              </a:rPr>
              <a:t>sebagai</a:t>
            </a:r>
            <a:r>
              <a:rPr lang="en-ID" sz="2800" b="1" spc="-5" dirty="0">
                <a:solidFill>
                  <a:srgbClr val="00B0F0"/>
                </a:solidFill>
                <a:latin typeface="Candara" panose="020E0502030303020204" pitchFamily="34" charset="0"/>
                <a:cs typeface="Calibri"/>
              </a:rPr>
              <a:t> </a:t>
            </a:r>
            <a:r>
              <a:rPr lang="en-ID" sz="2800" b="1" spc="-5" dirty="0" err="1">
                <a:solidFill>
                  <a:srgbClr val="00B0F0"/>
                </a:solidFill>
                <a:latin typeface="Candara" panose="020E0502030303020204" pitchFamily="34" charset="0"/>
                <a:cs typeface="Calibri"/>
              </a:rPr>
              <a:t>peluang</a:t>
            </a:r>
            <a:endParaRPr lang="en-ID" sz="2800" dirty="0">
              <a:solidFill>
                <a:srgbClr val="00B0F0"/>
              </a:solidFill>
              <a:latin typeface="Candara" panose="020E0502030303020204" pitchFamily="34" charset="0"/>
              <a:cs typeface="Calibri"/>
            </a:endParaRPr>
          </a:p>
          <a:p>
            <a:pPr marR="5080">
              <a:lnSpc>
                <a:spcPts val="3000"/>
              </a:lnSpc>
              <a:spcBef>
                <a:spcPts val="1075"/>
              </a:spcBef>
              <a:buSzPct val="105000"/>
              <a:buFont typeface="Wingdings" pitchFamily="2" charset="2"/>
              <a:buChar char="ü"/>
              <a:tabLst>
                <a:tab pos="370205" algn="l"/>
              </a:tabLst>
            </a:pPr>
            <a:r>
              <a:rPr lang="en-ID" sz="2800" b="1" spc="-5" dirty="0" err="1">
                <a:solidFill>
                  <a:srgbClr val="00B0F0"/>
                </a:solidFill>
                <a:latin typeface="Candara" panose="020E0502030303020204" pitchFamily="34" charset="0"/>
                <a:cs typeface="Calibri"/>
              </a:rPr>
              <a:t>Membangun</a:t>
            </a:r>
            <a:r>
              <a:rPr lang="en-ID" sz="2800" b="1" spc="-5" dirty="0">
                <a:solidFill>
                  <a:srgbClr val="00B0F0"/>
                </a:solidFill>
                <a:latin typeface="Candara" panose="020E0502030303020204" pitchFamily="34" charset="0"/>
                <a:cs typeface="Calibri"/>
              </a:rPr>
              <a:t> </a:t>
            </a:r>
            <a:r>
              <a:rPr lang="en-ID" sz="2800" b="1" spc="-15" dirty="0" err="1">
                <a:solidFill>
                  <a:srgbClr val="00B0F0"/>
                </a:solidFill>
                <a:latin typeface="Candara" panose="020E0502030303020204" pitchFamily="34" charset="0"/>
                <a:cs typeface="Calibri"/>
              </a:rPr>
              <a:t>komunikasi</a:t>
            </a:r>
            <a:r>
              <a:rPr lang="en-ID" sz="2800" b="1" spc="-15" dirty="0">
                <a:solidFill>
                  <a:srgbClr val="00B0F0"/>
                </a:solidFill>
                <a:latin typeface="Candara" panose="020E0502030303020204" pitchFamily="34" charset="0"/>
                <a:cs typeface="Calibri"/>
              </a:rPr>
              <a:t> </a:t>
            </a:r>
            <a:r>
              <a:rPr lang="en-ID" sz="2800" b="1" dirty="0" err="1">
                <a:solidFill>
                  <a:srgbClr val="00B0F0"/>
                </a:solidFill>
                <a:latin typeface="Candara" panose="020E0502030303020204" pitchFamily="34" charset="0"/>
                <a:cs typeface="Calibri"/>
              </a:rPr>
              <a:t>dan</a:t>
            </a:r>
            <a:r>
              <a:rPr lang="en-ID" sz="2800" b="1" dirty="0">
                <a:solidFill>
                  <a:srgbClr val="00B0F0"/>
                </a:solidFill>
                <a:latin typeface="Candara" panose="020E0502030303020204" pitchFamily="34" charset="0"/>
                <a:cs typeface="Calibri"/>
              </a:rPr>
              <a:t> </a:t>
            </a:r>
            <a:r>
              <a:rPr lang="en-ID" sz="2800" b="1" spc="-5" dirty="0" err="1">
                <a:solidFill>
                  <a:srgbClr val="00B0F0"/>
                </a:solidFill>
                <a:latin typeface="Candara" panose="020E0502030303020204" pitchFamily="34" charset="0"/>
                <a:cs typeface="Calibri"/>
              </a:rPr>
              <a:t>menerima</a:t>
            </a:r>
            <a:r>
              <a:rPr lang="en-ID" sz="2800" b="1" spc="-5" dirty="0">
                <a:solidFill>
                  <a:srgbClr val="00B0F0"/>
                </a:solidFill>
                <a:latin typeface="Candara" panose="020E0502030303020204" pitchFamily="34" charset="0"/>
                <a:cs typeface="Calibri"/>
              </a:rPr>
              <a:t> </a:t>
            </a:r>
            <a:r>
              <a:rPr lang="en-ID" sz="2800" b="1" spc="-5" dirty="0" err="1">
                <a:solidFill>
                  <a:srgbClr val="00B0F0"/>
                </a:solidFill>
                <a:latin typeface="Candara" panose="020E0502030303020204" pitchFamily="34" charset="0"/>
                <a:cs typeface="Calibri"/>
              </a:rPr>
              <a:t>pendapat</a:t>
            </a:r>
            <a:r>
              <a:rPr lang="en-ID" sz="2800" b="1" spc="-5" dirty="0">
                <a:solidFill>
                  <a:srgbClr val="00B0F0"/>
                </a:solidFill>
                <a:latin typeface="Candara" panose="020E0502030303020204" pitchFamily="34" charset="0"/>
                <a:cs typeface="Calibri"/>
              </a:rPr>
              <a:t> </a:t>
            </a:r>
            <a:r>
              <a:rPr lang="en-ID" sz="2800" b="1" dirty="0" err="1">
                <a:solidFill>
                  <a:srgbClr val="00B0F0"/>
                </a:solidFill>
                <a:latin typeface="Candara" panose="020E0502030303020204" pitchFamily="34" charset="0"/>
                <a:cs typeface="Calibri"/>
              </a:rPr>
              <a:t>dari</a:t>
            </a:r>
            <a:r>
              <a:rPr lang="en-ID" sz="2800" b="1" dirty="0">
                <a:solidFill>
                  <a:srgbClr val="00B0F0"/>
                </a:solidFill>
                <a:latin typeface="Candara" panose="020E0502030303020204" pitchFamily="34" charset="0"/>
                <a:cs typeface="Calibri"/>
              </a:rPr>
              <a:t> </a:t>
            </a:r>
            <a:r>
              <a:rPr lang="en-ID" sz="2800" b="1" spc="-5" dirty="0" err="1">
                <a:solidFill>
                  <a:srgbClr val="00B0F0"/>
                </a:solidFill>
                <a:latin typeface="Candara" panose="020E0502030303020204" pitchFamily="34" charset="0"/>
                <a:cs typeface="Calibri"/>
              </a:rPr>
              <a:t>sudut</a:t>
            </a:r>
            <a:r>
              <a:rPr lang="en-ID" sz="2800" b="1" spc="-5" dirty="0">
                <a:solidFill>
                  <a:srgbClr val="00B0F0"/>
                </a:solidFill>
                <a:latin typeface="Candara" panose="020E0502030303020204" pitchFamily="34" charset="0"/>
                <a:cs typeface="Calibri"/>
              </a:rPr>
              <a:t>  </a:t>
            </a:r>
            <a:r>
              <a:rPr lang="en-ID" sz="2800" b="1" spc="-5" dirty="0" err="1">
                <a:solidFill>
                  <a:srgbClr val="00B0F0"/>
                </a:solidFill>
                <a:latin typeface="Candara" panose="020E0502030303020204" pitchFamily="34" charset="0"/>
                <a:cs typeface="Calibri"/>
              </a:rPr>
              <a:t>pandang</a:t>
            </a:r>
            <a:r>
              <a:rPr lang="en-ID" sz="2800" b="1" spc="-5" dirty="0">
                <a:solidFill>
                  <a:srgbClr val="00B0F0"/>
                </a:solidFill>
                <a:latin typeface="Candara" panose="020E0502030303020204" pitchFamily="34" charset="0"/>
                <a:cs typeface="Calibri"/>
              </a:rPr>
              <a:t> </a:t>
            </a:r>
            <a:r>
              <a:rPr lang="en-ID" sz="2800" b="1" spc="-15" dirty="0">
                <a:solidFill>
                  <a:srgbClr val="00B0F0"/>
                </a:solidFill>
                <a:latin typeface="Candara" panose="020E0502030303020204" pitchFamily="34" charset="0"/>
                <a:cs typeface="Calibri"/>
              </a:rPr>
              <a:t>yang</a:t>
            </a:r>
            <a:r>
              <a:rPr lang="en-ID" sz="2800" b="1" spc="-5" dirty="0">
                <a:solidFill>
                  <a:srgbClr val="00B0F0"/>
                </a:solidFill>
                <a:latin typeface="Candara" panose="020E0502030303020204" pitchFamily="34" charset="0"/>
                <a:cs typeface="Calibri"/>
              </a:rPr>
              <a:t> </a:t>
            </a:r>
            <a:r>
              <a:rPr lang="en-ID" sz="2800" b="1" spc="-5" dirty="0" err="1">
                <a:solidFill>
                  <a:srgbClr val="00B0F0"/>
                </a:solidFill>
                <a:latin typeface="Candara" panose="020E0502030303020204" pitchFamily="34" charset="0"/>
                <a:cs typeface="Calibri"/>
              </a:rPr>
              <a:t>berbeda</a:t>
            </a:r>
            <a:endParaRPr lang="en-ID" sz="2800" dirty="0">
              <a:solidFill>
                <a:srgbClr val="00B0F0"/>
              </a:solidFill>
              <a:latin typeface="Candara" panose="020E0502030303020204" pitchFamily="34" charset="0"/>
              <a:cs typeface="Calibri"/>
            </a:endParaRPr>
          </a:p>
        </p:txBody>
      </p:sp>
      <p:sp>
        <p:nvSpPr>
          <p:cNvPr id="17" name="Slide Number Placeholder 16">
            <a:extLst>
              <a:ext uri="{FF2B5EF4-FFF2-40B4-BE49-F238E27FC236}">
                <a16:creationId xmlns:a16="http://schemas.microsoft.com/office/drawing/2014/main" id="{6A42DED7-9BB8-0F4B-BCB2-1E405C49DA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1490262" y="76200"/>
            <a:ext cx="9177738" cy="845744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vert="horz" wrap="square" lIns="0" tIns="288925" rIns="0" bIns="0" rtlCol="0">
            <a:spAutoFit/>
          </a:bodyPr>
          <a:lstStyle/>
          <a:p>
            <a:pPr marL="90805">
              <a:spcBef>
                <a:spcPts val="2275"/>
              </a:spcBef>
            </a:pPr>
            <a:r>
              <a:rPr lang="en-US" sz="3600" b="1" spc="-5" dirty="0">
                <a:solidFill>
                  <a:srgbClr val="C00000"/>
                </a:solidFill>
                <a:latin typeface="Tahoma"/>
                <a:cs typeface="Tahoma"/>
              </a:rPr>
              <a:t>CERMAT MEMANFAATKAN PELUANG</a:t>
            </a:r>
            <a:endParaRPr sz="3600" dirty="0">
              <a:solidFill>
                <a:srgbClr val="C00000"/>
              </a:solidFill>
              <a:latin typeface="Tahoma"/>
              <a:cs typeface="Tahoma"/>
            </a:endParaRPr>
          </a:p>
        </p:txBody>
      </p:sp>
      <p:sp>
        <p:nvSpPr>
          <p:cNvPr id="10" name="object 2">
            <a:extLst>
              <a:ext uri="{FF2B5EF4-FFF2-40B4-BE49-F238E27FC236}">
                <a16:creationId xmlns:a16="http://schemas.microsoft.com/office/drawing/2014/main" id="{CD947AAD-4243-FE45-8327-B83E54487F7E}"/>
              </a:ext>
            </a:extLst>
          </p:cNvPr>
          <p:cNvSpPr/>
          <p:nvPr/>
        </p:nvSpPr>
        <p:spPr>
          <a:xfrm>
            <a:off x="247650" y="990600"/>
            <a:ext cx="6915150" cy="570509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78A5EAD-2958-EC40-BDA2-C70335B1B27F}"/>
              </a:ext>
            </a:extLst>
          </p:cNvPr>
          <p:cNvSpPr/>
          <p:nvPr/>
        </p:nvSpPr>
        <p:spPr>
          <a:xfrm>
            <a:off x="228600" y="5320605"/>
            <a:ext cx="6934200" cy="138499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pPr marL="12700" marR="5080" algn="ctr">
              <a:spcBef>
                <a:spcPts val="100"/>
              </a:spcBef>
            </a:pPr>
            <a:r>
              <a:rPr lang="en-ID" sz="2800" b="1" spc="-5" dirty="0">
                <a:solidFill>
                  <a:srgbClr val="C00000"/>
                </a:solidFill>
                <a:latin typeface="Candara" panose="020E0502030303020204" pitchFamily="34" charset="0"/>
                <a:cs typeface="Calibri"/>
              </a:rPr>
              <a:t>“Find the big</a:t>
            </a:r>
            <a:r>
              <a:rPr lang="en-ID" sz="2800" b="1" spc="-70" dirty="0">
                <a:solidFill>
                  <a:srgbClr val="C00000"/>
                </a:solidFill>
                <a:latin typeface="Candara" panose="020E0502030303020204" pitchFamily="34" charset="0"/>
                <a:cs typeface="Calibri"/>
              </a:rPr>
              <a:t> </a:t>
            </a:r>
            <a:r>
              <a:rPr lang="en-ID" sz="2800" b="1" spc="-30" dirty="0">
                <a:solidFill>
                  <a:srgbClr val="C00000"/>
                </a:solidFill>
                <a:latin typeface="Candara" panose="020E0502030303020204" pitchFamily="34" charset="0"/>
                <a:cs typeface="Calibri"/>
              </a:rPr>
              <a:t>problem,”  </a:t>
            </a:r>
            <a:r>
              <a:rPr lang="en-ID" sz="2800" b="1" spc="-5" dirty="0" err="1">
                <a:solidFill>
                  <a:srgbClr val="C00000"/>
                </a:solidFill>
                <a:latin typeface="Candara" panose="020E0502030303020204" pitchFamily="34" charset="0"/>
                <a:cs typeface="Calibri"/>
              </a:rPr>
              <a:t>masalah</a:t>
            </a:r>
            <a:r>
              <a:rPr lang="en-ID" sz="2800" b="1" spc="-5" dirty="0">
                <a:solidFill>
                  <a:srgbClr val="C00000"/>
                </a:solidFill>
                <a:latin typeface="Candara" panose="020E0502030303020204" pitchFamily="34" charset="0"/>
                <a:cs typeface="Calibri"/>
              </a:rPr>
              <a:t> </a:t>
            </a:r>
            <a:r>
              <a:rPr lang="en-ID" sz="2800" b="1" spc="-5" dirty="0" err="1">
                <a:solidFill>
                  <a:srgbClr val="C00000"/>
                </a:solidFill>
                <a:latin typeface="Candara" panose="020E0502030303020204" pitchFamily="34" charset="0"/>
                <a:cs typeface="Calibri"/>
              </a:rPr>
              <a:t>besar</a:t>
            </a:r>
            <a:r>
              <a:rPr lang="en-ID" sz="2800" b="1" spc="-5" dirty="0">
                <a:solidFill>
                  <a:srgbClr val="C00000"/>
                </a:solidFill>
                <a:latin typeface="Candara" panose="020E0502030303020204" pitchFamily="34" charset="0"/>
                <a:cs typeface="Calibri"/>
              </a:rPr>
              <a:t> </a:t>
            </a:r>
            <a:r>
              <a:rPr lang="en-ID" sz="2800" b="1" spc="-10" dirty="0" err="1">
                <a:solidFill>
                  <a:srgbClr val="C00000"/>
                </a:solidFill>
                <a:latin typeface="Candara" panose="020E0502030303020204" pitchFamily="34" charset="0"/>
                <a:cs typeface="Calibri"/>
              </a:rPr>
              <a:t>justru</a:t>
            </a:r>
            <a:r>
              <a:rPr lang="en-ID" sz="2800" b="1" spc="-10" dirty="0">
                <a:solidFill>
                  <a:srgbClr val="C00000"/>
                </a:solidFill>
                <a:latin typeface="Candara" panose="020E0502030303020204" pitchFamily="34" charset="0"/>
                <a:cs typeface="Calibri"/>
              </a:rPr>
              <a:t>  </a:t>
            </a:r>
            <a:r>
              <a:rPr lang="en-ID" sz="2800" b="1" spc="-15" dirty="0" err="1">
                <a:solidFill>
                  <a:srgbClr val="C00000"/>
                </a:solidFill>
                <a:latin typeface="Candara" panose="020E0502030303020204" pitchFamily="34" charset="0"/>
                <a:cs typeface="Calibri"/>
              </a:rPr>
              <a:t>akan</a:t>
            </a:r>
            <a:r>
              <a:rPr lang="en-ID" sz="2800" b="1" spc="-15" dirty="0">
                <a:solidFill>
                  <a:srgbClr val="C00000"/>
                </a:solidFill>
                <a:latin typeface="Candara" panose="020E0502030303020204" pitchFamily="34" charset="0"/>
                <a:cs typeface="Calibri"/>
              </a:rPr>
              <a:t> </a:t>
            </a:r>
            <a:r>
              <a:rPr lang="en-ID" sz="2800" b="1" spc="-10" dirty="0" err="1">
                <a:solidFill>
                  <a:srgbClr val="C00000"/>
                </a:solidFill>
                <a:latin typeface="Candara" panose="020E0502030303020204" pitchFamily="34" charset="0"/>
                <a:cs typeface="Calibri"/>
              </a:rPr>
              <a:t>memberikan</a:t>
            </a:r>
            <a:r>
              <a:rPr lang="en-ID" sz="2800" b="1" spc="-10" dirty="0">
                <a:solidFill>
                  <a:srgbClr val="C00000"/>
                </a:solidFill>
                <a:latin typeface="Candara" panose="020E0502030303020204" pitchFamily="34" charset="0"/>
                <a:cs typeface="Calibri"/>
              </a:rPr>
              <a:t>  </a:t>
            </a:r>
            <a:r>
              <a:rPr lang="en-ID" sz="2800" b="1" spc="-5" dirty="0" err="1">
                <a:solidFill>
                  <a:srgbClr val="C00000"/>
                </a:solidFill>
                <a:latin typeface="Candara" panose="020E0502030303020204" pitchFamily="34" charset="0"/>
                <a:cs typeface="Calibri"/>
              </a:rPr>
              <a:t>peluang</a:t>
            </a:r>
            <a:r>
              <a:rPr lang="en-ID" sz="2800" b="1" spc="-5" dirty="0">
                <a:solidFill>
                  <a:srgbClr val="C00000"/>
                </a:solidFill>
                <a:latin typeface="Candara" panose="020E0502030303020204" pitchFamily="34" charset="0"/>
                <a:cs typeface="Calibri"/>
              </a:rPr>
              <a:t> </a:t>
            </a:r>
            <a:r>
              <a:rPr lang="en-ID" sz="2800" b="1" spc="-20" dirty="0">
                <a:solidFill>
                  <a:srgbClr val="C00000"/>
                </a:solidFill>
                <a:latin typeface="Candara" panose="020E0502030303020204" pitchFamily="34" charset="0"/>
                <a:cs typeface="Calibri"/>
              </a:rPr>
              <a:t>yang juga  </a:t>
            </a:r>
            <a:r>
              <a:rPr lang="en-ID" sz="2800" b="1" spc="-5" dirty="0" err="1">
                <a:solidFill>
                  <a:srgbClr val="C00000"/>
                </a:solidFill>
                <a:latin typeface="Candara" panose="020E0502030303020204" pitchFamily="34" charset="0"/>
                <a:cs typeface="Calibri"/>
              </a:rPr>
              <a:t>besar</a:t>
            </a:r>
            <a:r>
              <a:rPr lang="en-ID" sz="2800" b="1" spc="-5" dirty="0">
                <a:solidFill>
                  <a:srgbClr val="C00000"/>
                </a:solidFill>
                <a:latin typeface="Candara" panose="020E0502030303020204" pitchFamily="34" charset="0"/>
                <a:cs typeface="Calibri"/>
              </a:rPr>
              <a:t> </a:t>
            </a:r>
            <a:r>
              <a:rPr lang="en-ID" sz="2800" b="1" spc="-5" dirty="0" err="1">
                <a:solidFill>
                  <a:srgbClr val="C00000"/>
                </a:solidFill>
                <a:latin typeface="Candara" panose="020E0502030303020204" pitchFamily="34" charset="0"/>
                <a:cs typeface="Calibri"/>
              </a:rPr>
              <a:t>bagi</a:t>
            </a:r>
            <a:r>
              <a:rPr lang="en-ID" sz="2800" b="1" spc="-5" dirty="0">
                <a:solidFill>
                  <a:srgbClr val="C00000"/>
                </a:solidFill>
                <a:latin typeface="Candara" panose="020E0502030303020204" pitchFamily="34" charset="0"/>
                <a:cs typeface="Calibri"/>
              </a:rPr>
              <a:t>  </a:t>
            </a:r>
            <a:r>
              <a:rPr lang="en-ID" sz="2800" b="1" spc="-15" dirty="0" err="1">
                <a:solidFill>
                  <a:srgbClr val="C00000"/>
                </a:solidFill>
                <a:latin typeface="Candara" panose="020E0502030303020204" pitchFamily="34" charset="0"/>
                <a:cs typeface="Calibri"/>
              </a:rPr>
              <a:t>keberlangsungan</a:t>
            </a:r>
            <a:r>
              <a:rPr lang="en-ID" sz="2800" b="1" spc="-15" dirty="0">
                <a:solidFill>
                  <a:srgbClr val="C00000"/>
                </a:solidFill>
                <a:latin typeface="Candara" panose="020E0502030303020204" pitchFamily="34" charset="0"/>
                <a:cs typeface="Calibri"/>
              </a:rPr>
              <a:t>  </a:t>
            </a:r>
            <a:r>
              <a:rPr lang="en-ID" sz="2800" b="1" spc="-5" dirty="0" err="1">
                <a:solidFill>
                  <a:srgbClr val="C00000"/>
                </a:solidFill>
                <a:latin typeface="Candara" panose="020E0502030303020204" pitchFamily="34" charset="0"/>
                <a:cs typeface="Calibri"/>
              </a:rPr>
              <a:t>bisnis</a:t>
            </a:r>
            <a:endParaRPr lang="en-ID" sz="2800" dirty="0">
              <a:solidFill>
                <a:srgbClr val="C00000"/>
              </a:solidFill>
              <a:latin typeface="Candara" panose="020E0502030303020204" pitchFamily="34" charset="0"/>
              <a:cs typeface="Calibri"/>
            </a:endParaRPr>
          </a:p>
        </p:txBody>
      </p:sp>
      <p:sp>
        <p:nvSpPr>
          <p:cNvPr id="12" name="object 4">
            <a:extLst>
              <a:ext uri="{FF2B5EF4-FFF2-40B4-BE49-F238E27FC236}">
                <a16:creationId xmlns:a16="http://schemas.microsoft.com/office/drawing/2014/main" id="{88E790D1-916C-584C-A31F-99A27D783635}"/>
              </a:ext>
            </a:extLst>
          </p:cNvPr>
          <p:cNvSpPr/>
          <p:nvPr/>
        </p:nvSpPr>
        <p:spPr>
          <a:xfrm>
            <a:off x="342900" y="491966"/>
            <a:ext cx="1028700" cy="962244"/>
          </a:xfrm>
          <a:custGeom>
            <a:avLst/>
            <a:gdLst/>
            <a:ahLst/>
            <a:cxnLst/>
            <a:rect l="l" t="t" r="r" b="b"/>
            <a:pathLst>
              <a:path w="1238250" h="1191895">
                <a:moveTo>
                  <a:pt x="619125" y="0"/>
                </a:moveTo>
                <a:lnTo>
                  <a:pt x="570740" y="1792"/>
                </a:lnTo>
                <a:lnTo>
                  <a:pt x="523374" y="7080"/>
                </a:lnTo>
                <a:lnTo>
                  <a:pt x="477165" y="15733"/>
                </a:lnTo>
                <a:lnTo>
                  <a:pt x="432249" y="27616"/>
                </a:lnTo>
                <a:lnTo>
                  <a:pt x="388764" y="42599"/>
                </a:lnTo>
                <a:lnTo>
                  <a:pt x="346849" y="60548"/>
                </a:lnTo>
                <a:lnTo>
                  <a:pt x="306640" y="81331"/>
                </a:lnTo>
                <a:lnTo>
                  <a:pt x="268276" y="104816"/>
                </a:lnTo>
                <a:lnTo>
                  <a:pt x="231893" y="130870"/>
                </a:lnTo>
                <a:lnTo>
                  <a:pt x="197631" y="159361"/>
                </a:lnTo>
                <a:lnTo>
                  <a:pt x="165625" y="190156"/>
                </a:lnTo>
                <a:lnTo>
                  <a:pt x="136014" y="223123"/>
                </a:lnTo>
                <a:lnTo>
                  <a:pt x="108936" y="258130"/>
                </a:lnTo>
                <a:lnTo>
                  <a:pt x="84528" y="295043"/>
                </a:lnTo>
                <a:lnTo>
                  <a:pt x="62928" y="333732"/>
                </a:lnTo>
                <a:lnTo>
                  <a:pt x="44273" y="374062"/>
                </a:lnTo>
                <a:lnTo>
                  <a:pt x="28702" y="415902"/>
                </a:lnTo>
                <a:lnTo>
                  <a:pt x="16351" y="459119"/>
                </a:lnTo>
                <a:lnTo>
                  <a:pt x="7359" y="503581"/>
                </a:lnTo>
                <a:lnTo>
                  <a:pt x="1862" y="549155"/>
                </a:lnTo>
                <a:lnTo>
                  <a:pt x="0" y="595710"/>
                </a:lnTo>
                <a:lnTo>
                  <a:pt x="1862" y="642264"/>
                </a:lnTo>
                <a:lnTo>
                  <a:pt x="7359" y="687838"/>
                </a:lnTo>
                <a:lnTo>
                  <a:pt x="16351" y="732300"/>
                </a:lnTo>
                <a:lnTo>
                  <a:pt x="28702" y="775517"/>
                </a:lnTo>
                <a:lnTo>
                  <a:pt x="44273" y="817357"/>
                </a:lnTo>
                <a:lnTo>
                  <a:pt x="62928" y="857687"/>
                </a:lnTo>
                <a:lnTo>
                  <a:pt x="84528" y="896376"/>
                </a:lnTo>
                <a:lnTo>
                  <a:pt x="108936" y="933289"/>
                </a:lnTo>
                <a:lnTo>
                  <a:pt x="136014" y="968296"/>
                </a:lnTo>
                <a:lnTo>
                  <a:pt x="165625" y="1001263"/>
                </a:lnTo>
                <a:lnTo>
                  <a:pt x="197631" y="1032058"/>
                </a:lnTo>
                <a:lnTo>
                  <a:pt x="231893" y="1060549"/>
                </a:lnTo>
                <a:lnTo>
                  <a:pt x="268276" y="1086603"/>
                </a:lnTo>
                <a:lnTo>
                  <a:pt x="306640" y="1110088"/>
                </a:lnTo>
                <a:lnTo>
                  <a:pt x="346849" y="1130871"/>
                </a:lnTo>
                <a:lnTo>
                  <a:pt x="388764" y="1148820"/>
                </a:lnTo>
                <a:lnTo>
                  <a:pt x="432249" y="1163803"/>
                </a:lnTo>
                <a:lnTo>
                  <a:pt x="477165" y="1175686"/>
                </a:lnTo>
                <a:lnTo>
                  <a:pt x="523374" y="1184339"/>
                </a:lnTo>
                <a:lnTo>
                  <a:pt x="570740" y="1189627"/>
                </a:lnTo>
                <a:lnTo>
                  <a:pt x="619125" y="1191420"/>
                </a:lnTo>
                <a:lnTo>
                  <a:pt x="667509" y="1189627"/>
                </a:lnTo>
                <a:lnTo>
                  <a:pt x="714875" y="1184339"/>
                </a:lnTo>
                <a:lnTo>
                  <a:pt x="761084" y="1175686"/>
                </a:lnTo>
                <a:lnTo>
                  <a:pt x="806000" y="1163803"/>
                </a:lnTo>
                <a:lnTo>
                  <a:pt x="849485" y="1148820"/>
                </a:lnTo>
                <a:lnTo>
                  <a:pt x="891400" y="1130871"/>
                </a:lnTo>
                <a:lnTo>
                  <a:pt x="931609" y="1110088"/>
                </a:lnTo>
                <a:lnTo>
                  <a:pt x="969973" y="1086603"/>
                </a:lnTo>
                <a:lnTo>
                  <a:pt x="1006356" y="1060549"/>
                </a:lnTo>
                <a:lnTo>
                  <a:pt x="1040619" y="1032058"/>
                </a:lnTo>
                <a:lnTo>
                  <a:pt x="1072624" y="1001263"/>
                </a:lnTo>
                <a:lnTo>
                  <a:pt x="1102235" y="968296"/>
                </a:lnTo>
                <a:lnTo>
                  <a:pt x="1129313" y="933289"/>
                </a:lnTo>
                <a:lnTo>
                  <a:pt x="1153721" y="896376"/>
                </a:lnTo>
                <a:lnTo>
                  <a:pt x="1175321" y="857687"/>
                </a:lnTo>
                <a:lnTo>
                  <a:pt x="1193976" y="817357"/>
                </a:lnTo>
                <a:lnTo>
                  <a:pt x="1209547" y="775517"/>
                </a:lnTo>
                <a:lnTo>
                  <a:pt x="1221898" y="732300"/>
                </a:lnTo>
                <a:lnTo>
                  <a:pt x="1230890" y="687838"/>
                </a:lnTo>
                <a:lnTo>
                  <a:pt x="1236387" y="642264"/>
                </a:lnTo>
                <a:lnTo>
                  <a:pt x="1238250" y="595710"/>
                </a:lnTo>
                <a:lnTo>
                  <a:pt x="1236387" y="549155"/>
                </a:lnTo>
                <a:lnTo>
                  <a:pt x="1230890" y="503581"/>
                </a:lnTo>
                <a:lnTo>
                  <a:pt x="1221898" y="459119"/>
                </a:lnTo>
                <a:lnTo>
                  <a:pt x="1209547" y="415902"/>
                </a:lnTo>
                <a:lnTo>
                  <a:pt x="1193976" y="374062"/>
                </a:lnTo>
                <a:lnTo>
                  <a:pt x="1175321" y="333732"/>
                </a:lnTo>
                <a:lnTo>
                  <a:pt x="1153721" y="295043"/>
                </a:lnTo>
                <a:lnTo>
                  <a:pt x="1129313" y="258130"/>
                </a:lnTo>
                <a:lnTo>
                  <a:pt x="1102235" y="223123"/>
                </a:lnTo>
                <a:lnTo>
                  <a:pt x="1072624" y="190156"/>
                </a:lnTo>
                <a:lnTo>
                  <a:pt x="1040619" y="159361"/>
                </a:lnTo>
                <a:lnTo>
                  <a:pt x="1006356" y="130870"/>
                </a:lnTo>
                <a:lnTo>
                  <a:pt x="969973" y="104816"/>
                </a:lnTo>
                <a:lnTo>
                  <a:pt x="931609" y="81331"/>
                </a:lnTo>
                <a:lnTo>
                  <a:pt x="891400" y="60548"/>
                </a:lnTo>
                <a:lnTo>
                  <a:pt x="849485" y="42599"/>
                </a:lnTo>
                <a:lnTo>
                  <a:pt x="806000" y="27616"/>
                </a:lnTo>
                <a:lnTo>
                  <a:pt x="761084" y="15733"/>
                </a:lnTo>
                <a:lnTo>
                  <a:pt x="714875" y="7080"/>
                </a:lnTo>
                <a:lnTo>
                  <a:pt x="667509" y="1792"/>
                </a:lnTo>
                <a:lnTo>
                  <a:pt x="619125" y="0"/>
                </a:lnTo>
                <a:close/>
              </a:path>
            </a:pathLst>
          </a:custGeom>
          <a:solidFill>
            <a:srgbClr val="2E75B6"/>
          </a:solidFill>
        </p:spPr>
        <p:txBody>
          <a:bodyPr wrap="square" lIns="0" tIns="0" rIns="0" bIns="0" rtlCol="0"/>
          <a:lstStyle/>
          <a:p>
            <a:endParaRPr dirty="0">
              <a:solidFill>
                <a:prstClr val="black"/>
              </a:solidFill>
            </a:endParaRPr>
          </a:p>
        </p:txBody>
      </p:sp>
      <p:sp>
        <p:nvSpPr>
          <p:cNvPr id="13" name="object 7">
            <a:extLst>
              <a:ext uri="{FF2B5EF4-FFF2-40B4-BE49-F238E27FC236}">
                <a16:creationId xmlns:a16="http://schemas.microsoft.com/office/drawing/2014/main" id="{C60AD27D-06FD-844D-A666-E671B6FC31C1}"/>
              </a:ext>
            </a:extLst>
          </p:cNvPr>
          <p:cNvSpPr txBox="1">
            <a:spLocks/>
          </p:cNvSpPr>
          <p:nvPr/>
        </p:nvSpPr>
        <p:spPr>
          <a:xfrm>
            <a:off x="754061" y="511434"/>
            <a:ext cx="325040" cy="751488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4800" b="1" dirty="0">
                <a:solidFill>
                  <a:srgbClr val="C00000"/>
                </a:solidFill>
                <a:latin typeface="Candara" panose="020E0502030303020204" pitchFamily="34" charset="0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118941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2">
            <a:extLst>
              <a:ext uri="{FF2B5EF4-FFF2-40B4-BE49-F238E27FC236}">
                <a16:creationId xmlns:a16="http://schemas.microsoft.com/office/drawing/2014/main" id="{36549E43-65B2-3142-B926-D4EDED4E3301}"/>
              </a:ext>
            </a:extLst>
          </p:cNvPr>
          <p:cNvSpPr/>
          <p:nvPr/>
        </p:nvSpPr>
        <p:spPr>
          <a:xfrm>
            <a:off x="266700" y="998145"/>
            <a:ext cx="6934200" cy="563125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706437" y="635000"/>
            <a:ext cx="511175" cy="939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0" dirty="0"/>
              <a:t>1</a:t>
            </a:r>
            <a:endParaRPr sz="6000"/>
          </a:p>
        </p:txBody>
      </p:sp>
      <p:sp>
        <p:nvSpPr>
          <p:cNvPr id="3" name="object 3"/>
          <p:cNvSpPr txBox="1">
            <a:spLocks noGrp="1"/>
          </p:cNvSpPr>
          <p:nvPr>
            <p:ph idx="1"/>
          </p:nvPr>
        </p:nvSpPr>
        <p:spPr>
          <a:xfrm>
            <a:off x="7640636" y="1203237"/>
            <a:ext cx="4427537" cy="4929555"/>
          </a:xfrm>
          <a:prstGeom prst="rect">
            <a:avLst/>
          </a:prstGeom>
        </p:spPr>
        <p:txBody>
          <a:bodyPr vert="horz" wrap="square" lIns="0" tIns="60960" rIns="0" bIns="0" rtlCol="0">
            <a:spAutoFit/>
          </a:bodyPr>
          <a:lstStyle/>
          <a:p>
            <a:pPr marL="12700" marR="5080">
              <a:lnSpc>
                <a:spcPts val="3030"/>
              </a:lnSpc>
              <a:spcBef>
                <a:spcPts val="475"/>
              </a:spcBef>
            </a:pPr>
            <a:r>
              <a:rPr lang="en-ID" sz="2800" dirty="0">
                <a:latin typeface="Candara" panose="020E0502030303020204" pitchFamily="34" charset="0"/>
                <a:cs typeface="Calibri"/>
              </a:rPr>
              <a:t>"71,58 </a:t>
            </a:r>
            <a:r>
              <a:rPr lang="en-ID" sz="2800" spc="-15" dirty="0" err="1">
                <a:latin typeface="Candara" panose="020E0502030303020204" pitchFamily="34" charset="0"/>
                <a:cs typeface="Calibri"/>
              </a:rPr>
              <a:t>persen</a:t>
            </a:r>
            <a:r>
              <a:rPr lang="en-ID" sz="2800" spc="-15" dirty="0">
                <a:latin typeface="Candara" panose="020E0502030303020204" pitchFamily="34" charset="0"/>
                <a:cs typeface="Calibri"/>
              </a:rPr>
              <a:t> </a:t>
            </a:r>
            <a:r>
              <a:rPr lang="en-ID" sz="2800" spc="-15" dirty="0" err="1">
                <a:latin typeface="Candara" panose="020E0502030303020204" pitchFamily="34" charset="0"/>
                <a:cs typeface="Calibri"/>
              </a:rPr>
              <a:t>menyukai</a:t>
            </a:r>
            <a:r>
              <a:rPr lang="en-ID" sz="2800" spc="-15" dirty="0">
                <a:latin typeface="Candara" panose="020E0502030303020204" pitchFamily="34" charset="0"/>
                <a:cs typeface="Calibri"/>
              </a:rPr>
              <a:t> </a:t>
            </a:r>
            <a:r>
              <a:rPr lang="en-ID" sz="2800" spc="-5" dirty="0" err="1">
                <a:latin typeface="Candara" panose="020E0502030303020204" pitchFamily="34" charset="0"/>
                <a:cs typeface="Calibri"/>
              </a:rPr>
              <a:t>pemimpin</a:t>
            </a:r>
            <a:r>
              <a:rPr lang="en-ID" sz="2800" spc="-5" dirty="0">
                <a:latin typeface="Candara" panose="020E0502030303020204" pitchFamily="34" charset="0"/>
                <a:cs typeface="Calibri"/>
              </a:rPr>
              <a:t> </a:t>
            </a:r>
            <a:r>
              <a:rPr lang="en-ID" sz="2800" spc="-15" dirty="0">
                <a:latin typeface="Candara" panose="020E0502030303020204" pitchFamily="34" charset="0"/>
                <a:cs typeface="Calibri"/>
              </a:rPr>
              <a:t>yang </a:t>
            </a:r>
            <a:r>
              <a:rPr lang="en-ID" sz="2800" spc="-15" dirty="0" err="1">
                <a:latin typeface="Candara" panose="020E0502030303020204" pitchFamily="34" charset="0"/>
                <a:cs typeface="Calibri"/>
              </a:rPr>
              <a:t>berani</a:t>
            </a:r>
            <a:r>
              <a:rPr lang="en-ID" sz="2800" spc="-15" dirty="0">
                <a:latin typeface="Candara" panose="020E0502030303020204" pitchFamily="34" charset="0"/>
                <a:cs typeface="Calibri"/>
              </a:rPr>
              <a:t> </a:t>
            </a:r>
            <a:r>
              <a:rPr lang="en-ID" sz="2800" spc="-10" dirty="0" err="1">
                <a:latin typeface="Candara" panose="020E0502030303020204" pitchFamily="34" charset="0"/>
                <a:cs typeface="Calibri"/>
              </a:rPr>
              <a:t>mengambil</a:t>
            </a:r>
            <a:r>
              <a:rPr lang="en-ID" sz="2800" spc="-10" dirty="0">
                <a:latin typeface="Candara" panose="020E0502030303020204" pitchFamily="34" charset="0"/>
                <a:cs typeface="Calibri"/>
              </a:rPr>
              <a:t> </a:t>
            </a:r>
            <a:r>
              <a:rPr lang="en-ID" sz="2800" spc="-20" dirty="0" err="1">
                <a:latin typeface="Candara" panose="020E0502030303020204" pitchFamily="34" charset="0"/>
                <a:cs typeface="Calibri"/>
              </a:rPr>
              <a:t>risiko</a:t>
            </a:r>
            <a:r>
              <a:rPr lang="en-ID" sz="2800" spc="-20" dirty="0">
                <a:latin typeface="Candara" panose="020E0502030303020204" pitchFamily="34" charset="0"/>
                <a:cs typeface="Calibri"/>
              </a:rPr>
              <a:t>. </a:t>
            </a:r>
            <a:r>
              <a:rPr lang="en-ID" sz="2800" dirty="0">
                <a:latin typeface="Candara" panose="020E0502030303020204" pitchFamily="34" charset="0"/>
                <a:cs typeface="Calibri"/>
              </a:rPr>
              <a:t>20,46  </a:t>
            </a:r>
            <a:r>
              <a:rPr lang="en-ID" sz="2800" spc="-15" dirty="0" err="1">
                <a:latin typeface="Candara" panose="020E0502030303020204" pitchFamily="34" charset="0"/>
                <a:cs typeface="Calibri"/>
              </a:rPr>
              <a:t>persen</a:t>
            </a:r>
            <a:r>
              <a:rPr lang="en-ID" sz="2800" spc="-15" dirty="0">
                <a:latin typeface="Candara" panose="020E0502030303020204" pitchFamily="34" charset="0"/>
                <a:cs typeface="Calibri"/>
              </a:rPr>
              <a:t> </a:t>
            </a:r>
            <a:r>
              <a:rPr lang="en-ID" sz="2800" spc="-5" dirty="0" err="1">
                <a:latin typeface="Candara" panose="020E0502030303020204" pitchFamily="34" charset="0"/>
                <a:cs typeface="Calibri"/>
              </a:rPr>
              <a:t>tidak</a:t>
            </a:r>
            <a:r>
              <a:rPr lang="en-ID" sz="2800" spc="-5" dirty="0">
                <a:latin typeface="Candara" panose="020E0502030303020204" pitchFamily="34" charset="0"/>
                <a:cs typeface="Calibri"/>
              </a:rPr>
              <a:t> </a:t>
            </a:r>
            <a:r>
              <a:rPr lang="en-ID" sz="2800" spc="-10" dirty="0" err="1">
                <a:latin typeface="Candara" panose="020E0502030303020204" pitchFamily="34" charset="0"/>
                <a:cs typeface="Calibri"/>
              </a:rPr>
              <a:t>suka</a:t>
            </a:r>
            <a:r>
              <a:rPr lang="en-ID" sz="2800" spc="-10" dirty="0">
                <a:latin typeface="Candara" panose="020E0502030303020204" pitchFamily="34" charset="0"/>
                <a:cs typeface="Calibri"/>
              </a:rPr>
              <a:t> </a:t>
            </a:r>
            <a:r>
              <a:rPr lang="en-ID" sz="2800" spc="-5" dirty="0" err="1">
                <a:latin typeface="Candara" panose="020E0502030303020204" pitchFamily="34" charset="0"/>
                <a:cs typeface="Calibri"/>
              </a:rPr>
              <a:t>dan</a:t>
            </a:r>
            <a:r>
              <a:rPr lang="en-ID" sz="2800" spc="-5" dirty="0">
                <a:latin typeface="Candara" panose="020E0502030303020204" pitchFamily="34" charset="0"/>
                <a:cs typeface="Calibri"/>
              </a:rPr>
              <a:t> </a:t>
            </a:r>
            <a:r>
              <a:rPr lang="en-ID" sz="2800" dirty="0">
                <a:latin typeface="Candara" panose="020E0502030303020204" pitchFamily="34" charset="0"/>
                <a:cs typeface="Calibri"/>
              </a:rPr>
              <a:t>7,96 </a:t>
            </a:r>
            <a:r>
              <a:rPr lang="en-ID" sz="2800" spc="-15" dirty="0" err="1">
                <a:latin typeface="Candara" panose="020E0502030303020204" pitchFamily="34" charset="0"/>
                <a:cs typeface="Calibri"/>
              </a:rPr>
              <a:t>persen</a:t>
            </a:r>
            <a:r>
              <a:rPr lang="en-ID" sz="2800" spc="-15" dirty="0">
                <a:latin typeface="Candara" panose="020E0502030303020204" pitchFamily="34" charset="0"/>
                <a:cs typeface="Calibri"/>
              </a:rPr>
              <a:t> </a:t>
            </a:r>
            <a:r>
              <a:rPr lang="en-ID" sz="2800" spc="-5" dirty="0" err="1">
                <a:latin typeface="Candara" panose="020E0502030303020204" pitchFamily="34" charset="0"/>
                <a:cs typeface="Calibri"/>
              </a:rPr>
              <a:t>tidak</a:t>
            </a:r>
            <a:r>
              <a:rPr lang="en-ID" sz="2800" spc="75" dirty="0">
                <a:latin typeface="Candara" panose="020E0502030303020204" pitchFamily="34" charset="0"/>
                <a:cs typeface="Calibri"/>
              </a:rPr>
              <a:t> </a:t>
            </a:r>
            <a:r>
              <a:rPr lang="en-ID" sz="2800" spc="-10" dirty="0" err="1">
                <a:latin typeface="Candara" panose="020E0502030303020204" pitchFamily="34" charset="0"/>
                <a:cs typeface="Calibri"/>
              </a:rPr>
              <a:t>tahu</a:t>
            </a:r>
            <a:r>
              <a:rPr lang="en-ID" sz="2800" spc="-10" dirty="0">
                <a:latin typeface="Candara" panose="020E0502030303020204" pitchFamily="34" charset="0"/>
                <a:cs typeface="Calibri"/>
              </a:rPr>
              <a:t>”</a:t>
            </a:r>
            <a:endParaRPr lang="en-ID" sz="2800" dirty="0">
              <a:latin typeface="Candara" panose="020E0502030303020204" pitchFamily="34" charset="0"/>
              <a:cs typeface="Calibri"/>
            </a:endParaRPr>
          </a:p>
          <a:p>
            <a:pPr marL="241300" marR="179070" indent="-228600">
              <a:lnSpc>
                <a:spcPts val="3000"/>
              </a:lnSpc>
              <a:spcBef>
                <a:spcPts val="1030"/>
              </a:spcBef>
              <a:buFont typeface="Arial"/>
              <a:buChar char="•"/>
              <a:tabLst>
                <a:tab pos="241300" algn="l"/>
              </a:tabLst>
            </a:pPr>
            <a:r>
              <a:rPr lang="en-ID" sz="2800" dirty="0">
                <a:latin typeface="Candara" panose="020E0502030303020204" pitchFamily="34" charset="0"/>
                <a:cs typeface="Calibri"/>
              </a:rPr>
              <a:t>“ 88,78 </a:t>
            </a:r>
            <a:r>
              <a:rPr lang="en-ID" sz="2800" spc="-15" dirty="0" err="1">
                <a:latin typeface="Candara" panose="020E0502030303020204" pitchFamily="34" charset="0"/>
                <a:cs typeface="Calibri"/>
              </a:rPr>
              <a:t>persen</a:t>
            </a:r>
            <a:r>
              <a:rPr lang="en-ID" sz="2800" spc="-15" dirty="0">
                <a:latin typeface="Candara" panose="020E0502030303020204" pitchFamily="34" charset="0"/>
                <a:cs typeface="Calibri"/>
              </a:rPr>
              <a:t> </a:t>
            </a:r>
            <a:r>
              <a:rPr lang="en-ID" sz="2800" spc="-10" dirty="0" err="1">
                <a:latin typeface="Candara" panose="020E0502030303020204" pitchFamily="34" charset="0"/>
                <a:cs typeface="Calibri"/>
              </a:rPr>
              <a:t>responden</a:t>
            </a:r>
            <a:r>
              <a:rPr lang="en-ID" sz="2800" spc="-10" dirty="0">
                <a:latin typeface="Candara" panose="020E0502030303020204" pitchFamily="34" charset="0"/>
                <a:cs typeface="Calibri"/>
              </a:rPr>
              <a:t> </a:t>
            </a:r>
            <a:r>
              <a:rPr lang="en-ID" sz="2800" spc="-5" dirty="0" err="1">
                <a:latin typeface="Candara" panose="020E0502030303020204" pitchFamily="34" charset="0"/>
                <a:cs typeface="Calibri"/>
              </a:rPr>
              <a:t>tidak</a:t>
            </a:r>
            <a:r>
              <a:rPr lang="en-ID" sz="2800" spc="-5" dirty="0">
                <a:latin typeface="Candara" panose="020E0502030303020204" pitchFamily="34" charset="0"/>
                <a:cs typeface="Calibri"/>
              </a:rPr>
              <a:t> </a:t>
            </a:r>
            <a:r>
              <a:rPr lang="en-ID" sz="2800" spc="-10" dirty="0" err="1">
                <a:latin typeface="Candara" panose="020E0502030303020204" pitchFamily="34" charset="0"/>
                <a:cs typeface="Calibri"/>
              </a:rPr>
              <a:t>suka</a:t>
            </a:r>
            <a:r>
              <a:rPr lang="en-ID" sz="2800" spc="-10" dirty="0">
                <a:latin typeface="Candara" panose="020E0502030303020204" pitchFamily="34" charset="0"/>
                <a:cs typeface="Calibri"/>
              </a:rPr>
              <a:t> </a:t>
            </a:r>
            <a:r>
              <a:rPr lang="en-ID" sz="2800" spc="-15" dirty="0" err="1">
                <a:latin typeface="Candara" panose="020E0502030303020204" pitchFamily="34" charset="0"/>
                <a:cs typeface="Calibri"/>
              </a:rPr>
              <a:t>dengan</a:t>
            </a:r>
            <a:r>
              <a:rPr lang="en-ID" sz="2800" spc="-15" dirty="0">
                <a:latin typeface="Candara" panose="020E0502030303020204" pitchFamily="34" charset="0"/>
                <a:cs typeface="Calibri"/>
              </a:rPr>
              <a:t> </a:t>
            </a:r>
            <a:r>
              <a:rPr lang="en-ID" sz="2800" spc="-5" dirty="0" err="1">
                <a:latin typeface="Candara" panose="020E0502030303020204" pitchFamily="34" charset="0"/>
                <a:cs typeface="Calibri"/>
              </a:rPr>
              <a:t>pemimpin</a:t>
            </a:r>
            <a:r>
              <a:rPr lang="en-ID" sz="2800" spc="-5" dirty="0">
                <a:latin typeface="Candara" panose="020E0502030303020204" pitchFamily="34" charset="0"/>
                <a:cs typeface="Calibri"/>
              </a:rPr>
              <a:t> </a:t>
            </a:r>
            <a:r>
              <a:rPr lang="en-ID" sz="2800" spc="-15" dirty="0">
                <a:latin typeface="Candara" panose="020E0502030303020204" pitchFamily="34" charset="0"/>
                <a:cs typeface="Calibri"/>
              </a:rPr>
              <a:t>yang </a:t>
            </a:r>
            <a:r>
              <a:rPr lang="en-ID" sz="2800" dirty="0" err="1">
                <a:latin typeface="Candara" panose="020E0502030303020204" pitchFamily="34" charset="0"/>
                <a:cs typeface="Calibri"/>
              </a:rPr>
              <a:t>mudah</a:t>
            </a:r>
            <a:r>
              <a:rPr lang="en-ID" sz="2800" dirty="0">
                <a:latin typeface="Candara" panose="020E0502030303020204" pitchFamily="34" charset="0"/>
                <a:cs typeface="Calibri"/>
              </a:rPr>
              <a:t>  </a:t>
            </a:r>
            <a:r>
              <a:rPr lang="en-ID" sz="2800" spc="-15" dirty="0" err="1">
                <a:latin typeface="Candara" panose="020E0502030303020204" pitchFamily="34" charset="0"/>
                <a:cs typeface="Calibri"/>
              </a:rPr>
              <a:t>galau</a:t>
            </a:r>
            <a:r>
              <a:rPr lang="en-ID" sz="2800" spc="-15" dirty="0">
                <a:latin typeface="Candara" panose="020E0502030303020204" pitchFamily="34" charset="0"/>
                <a:cs typeface="Calibri"/>
              </a:rPr>
              <a:t>. </a:t>
            </a:r>
            <a:r>
              <a:rPr lang="en-ID" sz="2800" spc="-20" dirty="0" err="1">
                <a:latin typeface="Candara" panose="020E0502030303020204" pitchFamily="34" charset="0"/>
                <a:cs typeface="Calibri"/>
              </a:rPr>
              <a:t>Sementara</a:t>
            </a:r>
            <a:r>
              <a:rPr lang="en-ID" sz="2800" spc="-20" dirty="0">
                <a:latin typeface="Candara" panose="020E0502030303020204" pitchFamily="34" charset="0"/>
                <a:cs typeface="Calibri"/>
              </a:rPr>
              <a:t> </a:t>
            </a:r>
            <a:r>
              <a:rPr lang="en-ID" sz="2800" dirty="0">
                <a:latin typeface="Candara" panose="020E0502030303020204" pitchFamily="34" charset="0"/>
                <a:cs typeface="Calibri"/>
              </a:rPr>
              <a:t>5,32 </a:t>
            </a:r>
            <a:r>
              <a:rPr lang="en-ID" sz="2800" spc="-15" dirty="0" err="1">
                <a:latin typeface="Candara" panose="020E0502030303020204" pitchFamily="34" charset="0"/>
                <a:cs typeface="Calibri"/>
              </a:rPr>
              <a:t>persen</a:t>
            </a:r>
            <a:r>
              <a:rPr lang="en-ID" sz="2800" spc="-15" dirty="0">
                <a:latin typeface="Candara" panose="020E0502030303020204" pitchFamily="34" charset="0"/>
                <a:cs typeface="Calibri"/>
              </a:rPr>
              <a:t> </a:t>
            </a:r>
            <a:r>
              <a:rPr lang="en-ID" sz="2800" spc="-5" dirty="0" err="1">
                <a:latin typeface="Candara" panose="020E0502030303020204" pitchFamily="34" charset="0"/>
                <a:cs typeface="Calibri"/>
              </a:rPr>
              <a:t>tidak</a:t>
            </a:r>
            <a:r>
              <a:rPr lang="en-ID" sz="2800" spc="-5" dirty="0">
                <a:latin typeface="Candara" panose="020E0502030303020204" pitchFamily="34" charset="0"/>
                <a:cs typeface="Calibri"/>
              </a:rPr>
              <a:t> </a:t>
            </a:r>
            <a:r>
              <a:rPr lang="en-ID" sz="2800" spc="-10" dirty="0" err="1">
                <a:latin typeface="Candara" panose="020E0502030303020204" pitchFamily="34" charset="0"/>
                <a:cs typeface="Calibri"/>
              </a:rPr>
              <a:t>suka</a:t>
            </a:r>
            <a:r>
              <a:rPr lang="en-ID" sz="2800" spc="-10" dirty="0">
                <a:latin typeface="Candara" panose="020E0502030303020204" pitchFamily="34" charset="0"/>
                <a:cs typeface="Calibri"/>
              </a:rPr>
              <a:t> </a:t>
            </a:r>
            <a:r>
              <a:rPr lang="en-ID" sz="2800" spc="-5" dirty="0" err="1">
                <a:latin typeface="Candara" panose="020E0502030303020204" pitchFamily="34" charset="0"/>
                <a:cs typeface="Calibri"/>
              </a:rPr>
              <a:t>dan</a:t>
            </a:r>
            <a:r>
              <a:rPr lang="en-ID" sz="2800" spc="-5" dirty="0">
                <a:latin typeface="Candara" panose="020E0502030303020204" pitchFamily="34" charset="0"/>
                <a:cs typeface="Calibri"/>
              </a:rPr>
              <a:t> </a:t>
            </a:r>
            <a:r>
              <a:rPr lang="en-ID" sz="2800" dirty="0">
                <a:latin typeface="Candara" panose="020E0502030303020204" pitchFamily="34" charset="0"/>
                <a:cs typeface="Calibri"/>
              </a:rPr>
              <a:t>5,95 </a:t>
            </a:r>
            <a:r>
              <a:rPr lang="en-ID" sz="2800" spc="-15" dirty="0" err="1">
                <a:latin typeface="Candara" panose="020E0502030303020204" pitchFamily="34" charset="0"/>
                <a:cs typeface="Calibri"/>
              </a:rPr>
              <a:t>persen</a:t>
            </a:r>
            <a:r>
              <a:rPr lang="en-ID" sz="2800" spc="-15" dirty="0">
                <a:latin typeface="Candara" panose="020E0502030303020204" pitchFamily="34" charset="0"/>
                <a:cs typeface="Calibri"/>
              </a:rPr>
              <a:t> </a:t>
            </a:r>
            <a:r>
              <a:rPr lang="en-ID" sz="2800" spc="-5" dirty="0" err="1">
                <a:latin typeface="Candara" panose="020E0502030303020204" pitchFamily="34" charset="0"/>
                <a:cs typeface="Calibri"/>
              </a:rPr>
              <a:t>tidak</a:t>
            </a:r>
            <a:r>
              <a:rPr lang="en-ID" sz="2800" spc="160" dirty="0">
                <a:latin typeface="Candara" panose="020E0502030303020204" pitchFamily="34" charset="0"/>
                <a:cs typeface="Calibri"/>
              </a:rPr>
              <a:t> </a:t>
            </a:r>
            <a:r>
              <a:rPr lang="en-ID" sz="2800" spc="-95" dirty="0" err="1">
                <a:latin typeface="Candara" panose="020E0502030303020204" pitchFamily="34" charset="0"/>
                <a:cs typeface="Calibri"/>
              </a:rPr>
              <a:t>tahu</a:t>
            </a:r>
            <a:r>
              <a:rPr lang="en-ID" sz="2800" spc="-95" dirty="0">
                <a:latin typeface="Candara" panose="020E0502030303020204" pitchFamily="34" charset="0"/>
                <a:cs typeface="Calibri"/>
              </a:rPr>
              <a:t>”.</a:t>
            </a:r>
            <a:endParaRPr lang="en-ID" sz="2800" dirty="0">
              <a:latin typeface="Candara" panose="020E0502030303020204" pitchFamily="34" charset="0"/>
              <a:cs typeface="Calibri"/>
            </a:endParaRPr>
          </a:p>
          <a:p>
            <a:pPr marL="0" indent="0">
              <a:lnSpc>
                <a:spcPct val="100000"/>
              </a:lnSpc>
              <a:spcBef>
                <a:spcPts val="635"/>
              </a:spcBef>
              <a:buNone/>
            </a:pPr>
            <a:r>
              <a:rPr lang="en-ID" sz="2800" spc="-5" dirty="0">
                <a:latin typeface="Candara" panose="020E0502030303020204" pitchFamily="34" charset="0"/>
                <a:cs typeface="Calibri"/>
              </a:rPr>
              <a:t>		</a:t>
            </a:r>
            <a:r>
              <a:rPr lang="en-ID" sz="2000" spc="-5" dirty="0">
                <a:latin typeface="Candara" panose="020E0502030303020204" pitchFamily="34" charset="0"/>
                <a:cs typeface="Calibri"/>
              </a:rPr>
              <a:t>(</a:t>
            </a:r>
            <a:r>
              <a:rPr lang="en-ID" sz="2000" spc="-5" dirty="0" err="1">
                <a:latin typeface="Candara" panose="020E0502030303020204" pitchFamily="34" charset="0"/>
                <a:cs typeface="Calibri"/>
              </a:rPr>
              <a:t>Survei</a:t>
            </a:r>
            <a:r>
              <a:rPr lang="en-ID" sz="2000" spc="-5" dirty="0">
                <a:latin typeface="Candara" panose="020E0502030303020204" pitchFamily="34" charset="0"/>
                <a:cs typeface="Calibri"/>
              </a:rPr>
              <a:t> </a:t>
            </a:r>
            <a:r>
              <a:rPr lang="en-ID" sz="2000" spc="-10" dirty="0">
                <a:latin typeface="Candara" panose="020E0502030303020204" pitchFamily="34" charset="0"/>
                <a:cs typeface="Calibri"/>
              </a:rPr>
              <a:t>UNNESA</a:t>
            </a:r>
            <a:r>
              <a:rPr lang="en-ID" sz="2000" dirty="0">
                <a:latin typeface="Candara" panose="020E0502030303020204" pitchFamily="34" charset="0"/>
                <a:cs typeface="Calibri"/>
              </a:rPr>
              <a:t> 2014)</a:t>
            </a:r>
            <a:endParaRPr lang="en-ID" sz="3200" dirty="0">
              <a:latin typeface="Candara" panose="020E0502030303020204" pitchFamily="34" charset="0"/>
              <a:cs typeface="Calibri"/>
            </a:endParaRP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E8C303AC-1E33-9942-AC64-A051EE6611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object 4"/>
          <p:cNvSpPr/>
          <p:nvPr/>
        </p:nvSpPr>
        <p:spPr>
          <a:xfrm>
            <a:off x="381000" y="485556"/>
            <a:ext cx="1028700" cy="962244"/>
          </a:xfrm>
          <a:custGeom>
            <a:avLst/>
            <a:gdLst/>
            <a:ahLst/>
            <a:cxnLst/>
            <a:rect l="l" t="t" r="r" b="b"/>
            <a:pathLst>
              <a:path w="1238250" h="1191895">
                <a:moveTo>
                  <a:pt x="619125" y="0"/>
                </a:moveTo>
                <a:lnTo>
                  <a:pt x="570740" y="1792"/>
                </a:lnTo>
                <a:lnTo>
                  <a:pt x="523374" y="7080"/>
                </a:lnTo>
                <a:lnTo>
                  <a:pt x="477165" y="15733"/>
                </a:lnTo>
                <a:lnTo>
                  <a:pt x="432249" y="27616"/>
                </a:lnTo>
                <a:lnTo>
                  <a:pt x="388764" y="42599"/>
                </a:lnTo>
                <a:lnTo>
                  <a:pt x="346849" y="60548"/>
                </a:lnTo>
                <a:lnTo>
                  <a:pt x="306640" y="81331"/>
                </a:lnTo>
                <a:lnTo>
                  <a:pt x="268276" y="104816"/>
                </a:lnTo>
                <a:lnTo>
                  <a:pt x="231893" y="130870"/>
                </a:lnTo>
                <a:lnTo>
                  <a:pt x="197631" y="159361"/>
                </a:lnTo>
                <a:lnTo>
                  <a:pt x="165625" y="190156"/>
                </a:lnTo>
                <a:lnTo>
                  <a:pt x="136014" y="223123"/>
                </a:lnTo>
                <a:lnTo>
                  <a:pt x="108936" y="258130"/>
                </a:lnTo>
                <a:lnTo>
                  <a:pt x="84528" y="295043"/>
                </a:lnTo>
                <a:lnTo>
                  <a:pt x="62928" y="333732"/>
                </a:lnTo>
                <a:lnTo>
                  <a:pt x="44273" y="374062"/>
                </a:lnTo>
                <a:lnTo>
                  <a:pt x="28702" y="415902"/>
                </a:lnTo>
                <a:lnTo>
                  <a:pt x="16351" y="459119"/>
                </a:lnTo>
                <a:lnTo>
                  <a:pt x="7359" y="503581"/>
                </a:lnTo>
                <a:lnTo>
                  <a:pt x="1862" y="549155"/>
                </a:lnTo>
                <a:lnTo>
                  <a:pt x="0" y="595710"/>
                </a:lnTo>
                <a:lnTo>
                  <a:pt x="1862" y="642264"/>
                </a:lnTo>
                <a:lnTo>
                  <a:pt x="7359" y="687838"/>
                </a:lnTo>
                <a:lnTo>
                  <a:pt x="16351" y="732300"/>
                </a:lnTo>
                <a:lnTo>
                  <a:pt x="28702" y="775517"/>
                </a:lnTo>
                <a:lnTo>
                  <a:pt x="44273" y="817357"/>
                </a:lnTo>
                <a:lnTo>
                  <a:pt x="62928" y="857687"/>
                </a:lnTo>
                <a:lnTo>
                  <a:pt x="84528" y="896376"/>
                </a:lnTo>
                <a:lnTo>
                  <a:pt x="108936" y="933289"/>
                </a:lnTo>
                <a:lnTo>
                  <a:pt x="136014" y="968296"/>
                </a:lnTo>
                <a:lnTo>
                  <a:pt x="165625" y="1001263"/>
                </a:lnTo>
                <a:lnTo>
                  <a:pt x="197631" y="1032058"/>
                </a:lnTo>
                <a:lnTo>
                  <a:pt x="231893" y="1060549"/>
                </a:lnTo>
                <a:lnTo>
                  <a:pt x="268276" y="1086603"/>
                </a:lnTo>
                <a:lnTo>
                  <a:pt x="306640" y="1110088"/>
                </a:lnTo>
                <a:lnTo>
                  <a:pt x="346849" y="1130871"/>
                </a:lnTo>
                <a:lnTo>
                  <a:pt x="388764" y="1148820"/>
                </a:lnTo>
                <a:lnTo>
                  <a:pt x="432249" y="1163803"/>
                </a:lnTo>
                <a:lnTo>
                  <a:pt x="477165" y="1175686"/>
                </a:lnTo>
                <a:lnTo>
                  <a:pt x="523374" y="1184339"/>
                </a:lnTo>
                <a:lnTo>
                  <a:pt x="570740" y="1189627"/>
                </a:lnTo>
                <a:lnTo>
                  <a:pt x="619125" y="1191420"/>
                </a:lnTo>
                <a:lnTo>
                  <a:pt x="667509" y="1189627"/>
                </a:lnTo>
                <a:lnTo>
                  <a:pt x="714875" y="1184339"/>
                </a:lnTo>
                <a:lnTo>
                  <a:pt x="761084" y="1175686"/>
                </a:lnTo>
                <a:lnTo>
                  <a:pt x="806000" y="1163803"/>
                </a:lnTo>
                <a:lnTo>
                  <a:pt x="849485" y="1148820"/>
                </a:lnTo>
                <a:lnTo>
                  <a:pt x="891400" y="1130871"/>
                </a:lnTo>
                <a:lnTo>
                  <a:pt x="931609" y="1110088"/>
                </a:lnTo>
                <a:lnTo>
                  <a:pt x="969973" y="1086603"/>
                </a:lnTo>
                <a:lnTo>
                  <a:pt x="1006356" y="1060549"/>
                </a:lnTo>
                <a:lnTo>
                  <a:pt x="1040619" y="1032058"/>
                </a:lnTo>
                <a:lnTo>
                  <a:pt x="1072624" y="1001263"/>
                </a:lnTo>
                <a:lnTo>
                  <a:pt x="1102235" y="968296"/>
                </a:lnTo>
                <a:lnTo>
                  <a:pt x="1129313" y="933289"/>
                </a:lnTo>
                <a:lnTo>
                  <a:pt x="1153721" y="896376"/>
                </a:lnTo>
                <a:lnTo>
                  <a:pt x="1175321" y="857687"/>
                </a:lnTo>
                <a:lnTo>
                  <a:pt x="1193976" y="817357"/>
                </a:lnTo>
                <a:lnTo>
                  <a:pt x="1209547" y="775517"/>
                </a:lnTo>
                <a:lnTo>
                  <a:pt x="1221898" y="732300"/>
                </a:lnTo>
                <a:lnTo>
                  <a:pt x="1230890" y="687838"/>
                </a:lnTo>
                <a:lnTo>
                  <a:pt x="1236387" y="642264"/>
                </a:lnTo>
                <a:lnTo>
                  <a:pt x="1238250" y="595710"/>
                </a:lnTo>
                <a:lnTo>
                  <a:pt x="1236387" y="549155"/>
                </a:lnTo>
                <a:lnTo>
                  <a:pt x="1230890" y="503581"/>
                </a:lnTo>
                <a:lnTo>
                  <a:pt x="1221898" y="459119"/>
                </a:lnTo>
                <a:lnTo>
                  <a:pt x="1209547" y="415902"/>
                </a:lnTo>
                <a:lnTo>
                  <a:pt x="1193976" y="374062"/>
                </a:lnTo>
                <a:lnTo>
                  <a:pt x="1175321" y="333732"/>
                </a:lnTo>
                <a:lnTo>
                  <a:pt x="1153721" y="295043"/>
                </a:lnTo>
                <a:lnTo>
                  <a:pt x="1129313" y="258130"/>
                </a:lnTo>
                <a:lnTo>
                  <a:pt x="1102235" y="223123"/>
                </a:lnTo>
                <a:lnTo>
                  <a:pt x="1072624" y="190156"/>
                </a:lnTo>
                <a:lnTo>
                  <a:pt x="1040619" y="159361"/>
                </a:lnTo>
                <a:lnTo>
                  <a:pt x="1006356" y="130870"/>
                </a:lnTo>
                <a:lnTo>
                  <a:pt x="969973" y="104816"/>
                </a:lnTo>
                <a:lnTo>
                  <a:pt x="931609" y="81331"/>
                </a:lnTo>
                <a:lnTo>
                  <a:pt x="891400" y="60548"/>
                </a:lnTo>
                <a:lnTo>
                  <a:pt x="849485" y="42599"/>
                </a:lnTo>
                <a:lnTo>
                  <a:pt x="806000" y="27616"/>
                </a:lnTo>
                <a:lnTo>
                  <a:pt x="761084" y="15733"/>
                </a:lnTo>
                <a:lnTo>
                  <a:pt x="714875" y="7080"/>
                </a:lnTo>
                <a:lnTo>
                  <a:pt x="667509" y="1792"/>
                </a:lnTo>
                <a:lnTo>
                  <a:pt x="619125" y="0"/>
                </a:lnTo>
                <a:close/>
              </a:path>
            </a:pathLst>
          </a:custGeom>
          <a:solidFill>
            <a:srgbClr val="2E75B6"/>
          </a:solidFill>
        </p:spPr>
        <p:txBody>
          <a:bodyPr wrap="square" lIns="0" tIns="0" rIns="0" bIns="0" rtlCol="0"/>
          <a:lstStyle/>
          <a:p>
            <a:endParaRPr dirty="0">
              <a:solidFill>
                <a:prstClr val="black"/>
              </a:solidFill>
            </a:endParaRPr>
          </a:p>
        </p:txBody>
      </p:sp>
      <p:sp>
        <p:nvSpPr>
          <p:cNvPr id="5" name="object 5"/>
          <p:cNvSpPr/>
          <p:nvPr/>
        </p:nvSpPr>
        <p:spPr>
          <a:xfrm>
            <a:off x="342900" y="514745"/>
            <a:ext cx="874712" cy="936154"/>
          </a:xfrm>
          <a:custGeom>
            <a:avLst/>
            <a:gdLst/>
            <a:ahLst/>
            <a:cxnLst/>
            <a:rect l="l" t="t" r="r" b="b"/>
            <a:pathLst>
              <a:path w="1238250" h="1191895">
                <a:moveTo>
                  <a:pt x="0" y="595710"/>
                </a:moveTo>
                <a:lnTo>
                  <a:pt x="1862" y="549155"/>
                </a:lnTo>
                <a:lnTo>
                  <a:pt x="7359" y="503581"/>
                </a:lnTo>
                <a:lnTo>
                  <a:pt x="16351" y="459119"/>
                </a:lnTo>
                <a:lnTo>
                  <a:pt x="28702" y="415901"/>
                </a:lnTo>
                <a:lnTo>
                  <a:pt x="44273" y="374062"/>
                </a:lnTo>
                <a:lnTo>
                  <a:pt x="62928" y="333731"/>
                </a:lnTo>
                <a:lnTo>
                  <a:pt x="84528" y="295043"/>
                </a:lnTo>
                <a:lnTo>
                  <a:pt x="108936" y="258130"/>
                </a:lnTo>
                <a:lnTo>
                  <a:pt x="136014" y="223123"/>
                </a:lnTo>
                <a:lnTo>
                  <a:pt x="165625" y="190156"/>
                </a:lnTo>
                <a:lnTo>
                  <a:pt x="197631" y="159361"/>
                </a:lnTo>
                <a:lnTo>
                  <a:pt x="231893" y="130870"/>
                </a:lnTo>
                <a:lnTo>
                  <a:pt x="268276" y="104816"/>
                </a:lnTo>
                <a:lnTo>
                  <a:pt x="306640" y="81331"/>
                </a:lnTo>
                <a:lnTo>
                  <a:pt x="346849" y="60548"/>
                </a:lnTo>
                <a:lnTo>
                  <a:pt x="388764" y="42599"/>
                </a:lnTo>
                <a:lnTo>
                  <a:pt x="432249" y="27616"/>
                </a:lnTo>
                <a:lnTo>
                  <a:pt x="477165" y="15733"/>
                </a:lnTo>
                <a:lnTo>
                  <a:pt x="523374" y="7080"/>
                </a:lnTo>
                <a:lnTo>
                  <a:pt x="570740" y="1792"/>
                </a:lnTo>
                <a:lnTo>
                  <a:pt x="619125" y="0"/>
                </a:lnTo>
                <a:lnTo>
                  <a:pt x="667509" y="1792"/>
                </a:lnTo>
                <a:lnTo>
                  <a:pt x="714875" y="7080"/>
                </a:lnTo>
                <a:lnTo>
                  <a:pt x="761084" y="15733"/>
                </a:lnTo>
                <a:lnTo>
                  <a:pt x="806000" y="27616"/>
                </a:lnTo>
                <a:lnTo>
                  <a:pt x="849485" y="42599"/>
                </a:lnTo>
                <a:lnTo>
                  <a:pt x="891400" y="60548"/>
                </a:lnTo>
                <a:lnTo>
                  <a:pt x="931609" y="81331"/>
                </a:lnTo>
                <a:lnTo>
                  <a:pt x="969973" y="104816"/>
                </a:lnTo>
                <a:lnTo>
                  <a:pt x="1006356" y="130870"/>
                </a:lnTo>
                <a:lnTo>
                  <a:pt x="1040618" y="159361"/>
                </a:lnTo>
                <a:lnTo>
                  <a:pt x="1072624" y="190156"/>
                </a:lnTo>
                <a:lnTo>
                  <a:pt x="1102235" y="223123"/>
                </a:lnTo>
                <a:lnTo>
                  <a:pt x="1129313" y="258130"/>
                </a:lnTo>
                <a:lnTo>
                  <a:pt x="1153721" y="295043"/>
                </a:lnTo>
                <a:lnTo>
                  <a:pt x="1175321" y="333731"/>
                </a:lnTo>
                <a:lnTo>
                  <a:pt x="1193976" y="374062"/>
                </a:lnTo>
                <a:lnTo>
                  <a:pt x="1209547" y="415901"/>
                </a:lnTo>
                <a:lnTo>
                  <a:pt x="1221898" y="459119"/>
                </a:lnTo>
                <a:lnTo>
                  <a:pt x="1230890" y="503581"/>
                </a:lnTo>
                <a:lnTo>
                  <a:pt x="1236387" y="549155"/>
                </a:lnTo>
                <a:lnTo>
                  <a:pt x="1238250" y="595710"/>
                </a:lnTo>
                <a:lnTo>
                  <a:pt x="1236387" y="642264"/>
                </a:lnTo>
                <a:lnTo>
                  <a:pt x="1230890" y="687838"/>
                </a:lnTo>
                <a:lnTo>
                  <a:pt x="1221898" y="732300"/>
                </a:lnTo>
                <a:lnTo>
                  <a:pt x="1209547" y="775518"/>
                </a:lnTo>
                <a:lnTo>
                  <a:pt x="1193976" y="817357"/>
                </a:lnTo>
                <a:lnTo>
                  <a:pt x="1175321" y="857688"/>
                </a:lnTo>
                <a:lnTo>
                  <a:pt x="1153721" y="896376"/>
                </a:lnTo>
                <a:lnTo>
                  <a:pt x="1129313" y="933289"/>
                </a:lnTo>
                <a:lnTo>
                  <a:pt x="1102235" y="968296"/>
                </a:lnTo>
                <a:lnTo>
                  <a:pt x="1072624" y="1001263"/>
                </a:lnTo>
                <a:lnTo>
                  <a:pt x="1040618" y="1032058"/>
                </a:lnTo>
                <a:lnTo>
                  <a:pt x="1006356" y="1060549"/>
                </a:lnTo>
                <a:lnTo>
                  <a:pt x="969973" y="1086603"/>
                </a:lnTo>
                <a:lnTo>
                  <a:pt x="931609" y="1110088"/>
                </a:lnTo>
                <a:lnTo>
                  <a:pt x="891400" y="1130871"/>
                </a:lnTo>
                <a:lnTo>
                  <a:pt x="849485" y="1148820"/>
                </a:lnTo>
                <a:lnTo>
                  <a:pt x="806000" y="1163803"/>
                </a:lnTo>
                <a:lnTo>
                  <a:pt x="761084" y="1175686"/>
                </a:lnTo>
                <a:lnTo>
                  <a:pt x="714875" y="1184339"/>
                </a:lnTo>
                <a:lnTo>
                  <a:pt x="667509" y="1189627"/>
                </a:lnTo>
                <a:lnTo>
                  <a:pt x="619125" y="1191420"/>
                </a:lnTo>
                <a:lnTo>
                  <a:pt x="570740" y="1189627"/>
                </a:lnTo>
                <a:lnTo>
                  <a:pt x="523374" y="1184339"/>
                </a:lnTo>
                <a:lnTo>
                  <a:pt x="477165" y="1175686"/>
                </a:lnTo>
                <a:lnTo>
                  <a:pt x="432249" y="1163803"/>
                </a:lnTo>
                <a:lnTo>
                  <a:pt x="388764" y="1148820"/>
                </a:lnTo>
                <a:lnTo>
                  <a:pt x="346849" y="1130871"/>
                </a:lnTo>
                <a:lnTo>
                  <a:pt x="306640" y="1110088"/>
                </a:lnTo>
                <a:lnTo>
                  <a:pt x="268276" y="1086603"/>
                </a:lnTo>
                <a:lnTo>
                  <a:pt x="231893" y="1060549"/>
                </a:lnTo>
                <a:lnTo>
                  <a:pt x="197631" y="1032058"/>
                </a:lnTo>
                <a:lnTo>
                  <a:pt x="165625" y="1001263"/>
                </a:lnTo>
                <a:lnTo>
                  <a:pt x="136014" y="968296"/>
                </a:lnTo>
                <a:lnTo>
                  <a:pt x="108936" y="933289"/>
                </a:lnTo>
                <a:lnTo>
                  <a:pt x="84528" y="896376"/>
                </a:lnTo>
                <a:lnTo>
                  <a:pt x="62928" y="857688"/>
                </a:lnTo>
                <a:lnTo>
                  <a:pt x="44273" y="817357"/>
                </a:lnTo>
                <a:lnTo>
                  <a:pt x="28702" y="775518"/>
                </a:lnTo>
                <a:lnTo>
                  <a:pt x="16351" y="732300"/>
                </a:lnTo>
                <a:lnTo>
                  <a:pt x="7359" y="687838"/>
                </a:lnTo>
                <a:lnTo>
                  <a:pt x="1862" y="642264"/>
                </a:lnTo>
                <a:lnTo>
                  <a:pt x="0" y="595710"/>
                </a:lnTo>
                <a:close/>
              </a:path>
            </a:pathLst>
          </a:custGeom>
          <a:ln w="12700">
            <a:solidFill>
              <a:srgbClr val="41719C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" name="object 7"/>
          <p:cNvSpPr txBox="1">
            <a:spLocks/>
          </p:cNvSpPr>
          <p:nvPr/>
        </p:nvSpPr>
        <p:spPr>
          <a:xfrm>
            <a:off x="728265" y="479051"/>
            <a:ext cx="511175" cy="843821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5400" b="1" dirty="0">
                <a:solidFill>
                  <a:srgbClr val="C00000"/>
                </a:solidFill>
              </a:rPr>
              <a:t>3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1460896" y="-152400"/>
            <a:ext cx="8216504" cy="1338187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vert="horz" wrap="square" lIns="0" tIns="288925" rIns="0" bIns="0" rtlCol="0">
            <a:spAutoFit/>
          </a:bodyPr>
          <a:lstStyle/>
          <a:p>
            <a:pPr marL="90805" algn="ctr"/>
            <a:r>
              <a:rPr lang="en-US" sz="3600" b="1" spc="-5" dirty="0">
                <a:solidFill>
                  <a:srgbClr val="C00000"/>
                </a:solidFill>
                <a:latin typeface="Tahoma"/>
                <a:cs typeface="Tahoma"/>
              </a:rPr>
              <a:t>BERANI MENGAMBIL RESIKO</a:t>
            </a:r>
          </a:p>
          <a:p>
            <a:pPr marL="90805" algn="ctr"/>
            <a:r>
              <a:rPr lang="en-US" sz="1600" dirty="0" err="1"/>
              <a:t>Direktur</a:t>
            </a:r>
            <a:r>
              <a:rPr lang="en-US" sz="1600" dirty="0"/>
              <a:t> bank </a:t>
            </a:r>
            <a:r>
              <a:rPr lang="en-US" sz="1600" dirty="0" err="1"/>
              <a:t>swasta</a:t>
            </a:r>
            <a:r>
              <a:rPr lang="en-US" sz="1600" dirty="0"/>
              <a:t> </a:t>
            </a:r>
            <a:r>
              <a:rPr lang="en-US" sz="1600" dirty="0" err="1"/>
              <a:t>dan</a:t>
            </a:r>
            <a:r>
              <a:rPr lang="en-US" sz="1600" dirty="0"/>
              <a:t> </a:t>
            </a:r>
            <a:r>
              <a:rPr lang="en-US" sz="1600" dirty="0" err="1"/>
              <a:t>menjabat</a:t>
            </a:r>
            <a:r>
              <a:rPr lang="en-US" sz="1600" dirty="0"/>
              <a:t> </a:t>
            </a:r>
            <a:r>
              <a:rPr lang="en-US" sz="1600" dirty="0" err="1"/>
              <a:t>sebagai</a:t>
            </a:r>
            <a:r>
              <a:rPr lang="en-US" sz="1600" dirty="0"/>
              <a:t> </a:t>
            </a:r>
            <a:r>
              <a:rPr lang="en-US" sz="1600" dirty="0" err="1"/>
              <a:t>pimpinan</a:t>
            </a:r>
            <a:r>
              <a:rPr lang="en-US" sz="1600" dirty="0"/>
              <a:t> di BUMN yang </a:t>
            </a:r>
            <a:r>
              <a:rPr lang="en-US" sz="1600" dirty="0" err="1"/>
              <a:t>bergerak</a:t>
            </a:r>
            <a:r>
              <a:rPr lang="en-US" sz="1600" dirty="0"/>
              <a:t> di </a:t>
            </a:r>
            <a:r>
              <a:rPr lang="en-US" sz="1600" dirty="0" err="1"/>
              <a:t>sektor</a:t>
            </a:r>
            <a:r>
              <a:rPr lang="en-US" sz="1600" dirty="0"/>
              <a:t> </a:t>
            </a:r>
            <a:r>
              <a:rPr lang="en-US" sz="1600" dirty="0" err="1"/>
              <a:t>jasa</a:t>
            </a:r>
            <a:r>
              <a:rPr lang="en-US" sz="1600" dirty="0"/>
              <a:t> </a:t>
            </a:r>
            <a:r>
              <a:rPr lang="en-US" sz="1600" dirty="0" err="1"/>
              <a:t>keuangan</a:t>
            </a:r>
            <a:r>
              <a:rPr lang="en-US" sz="1600" dirty="0"/>
              <a:t>.</a:t>
            </a:r>
            <a:endParaRPr sz="1600" dirty="0">
              <a:solidFill>
                <a:srgbClr val="C00000"/>
              </a:solidFill>
              <a:latin typeface="Tahoma"/>
              <a:cs typeface="Tahoma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78A5EAD-2958-EC40-BDA2-C70335B1B27F}"/>
              </a:ext>
            </a:extLst>
          </p:cNvPr>
          <p:cNvSpPr/>
          <p:nvPr/>
        </p:nvSpPr>
        <p:spPr>
          <a:xfrm>
            <a:off x="266700" y="4876800"/>
            <a:ext cx="6934200" cy="193899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pPr marL="12700" marR="5080" algn="ctr">
              <a:lnSpc>
                <a:spcPct val="99900"/>
              </a:lnSpc>
              <a:spcBef>
                <a:spcPts val="100"/>
              </a:spcBef>
            </a:pPr>
            <a:r>
              <a:rPr lang="en-ID" sz="2400" b="1" spc="-5" dirty="0" err="1">
                <a:solidFill>
                  <a:srgbClr val="C00000"/>
                </a:solidFill>
                <a:latin typeface="Candara" panose="020E0502030303020204" pitchFamily="34" charset="0"/>
                <a:cs typeface="Calibri"/>
              </a:rPr>
              <a:t>Bahkan</a:t>
            </a:r>
            <a:r>
              <a:rPr lang="en-ID" sz="2400" b="1" spc="-5" dirty="0">
                <a:solidFill>
                  <a:srgbClr val="C00000"/>
                </a:solidFill>
                <a:latin typeface="Candara" panose="020E0502030303020204" pitchFamily="34" charset="0"/>
                <a:cs typeface="Calibri"/>
              </a:rPr>
              <a:t> di </a:t>
            </a:r>
            <a:r>
              <a:rPr lang="en-ID" sz="2400" b="1" spc="-10" dirty="0">
                <a:solidFill>
                  <a:srgbClr val="C00000"/>
                </a:solidFill>
                <a:latin typeface="Candara" panose="020E0502030303020204" pitchFamily="34" charset="0"/>
                <a:cs typeface="Calibri"/>
              </a:rPr>
              <a:t>zaman </a:t>
            </a:r>
            <a:r>
              <a:rPr lang="en-ID" sz="2400" b="1" spc="-5" dirty="0">
                <a:solidFill>
                  <a:srgbClr val="C00000"/>
                </a:solidFill>
                <a:latin typeface="Candara" panose="020E0502030303020204" pitchFamily="34" charset="0"/>
                <a:cs typeface="Calibri"/>
              </a:rPr>
              <a:t>Suharto </a:t>
            </a:r>
            <a:r>
              <a:rPr lang="en-ID" sz="2400" b="1" spc="-5" dirty="0" err="1">
                <a:solidFill>
                  <a:srgbClr val="C00000"/>
                </a:solidFill>
                <a:latin typeface="Candara" panose="020E0502030303020204" pitchFamily="34" charset="0"/>
                <a:cs typeface="Calibri"/>
              </a:rPr>
              <a:t>tidak</a:t>
            </a:r>
            <a:r>
              <a:rPr lang="en-ID" sz="2400" b="1" spc="-5" dirty="0">
                <a:solidFill>
                  <a:srgbClr val="C00000"/>
                </a:solidFill>
                <a:latin typeface="Candara" panose="020E0502030303020204" pitchFamily="34" charset="0"/>
                <a:cs typeface="Calibri"/>
              </a:rPr>
              <a:t>  </a:t>
            </a:r>
            <a:r>
              <a:rPr lang="en-ID" sz="2400" b="1" dirty="0" err="1">
                <a:solidFill>
                  <a:srgbClr val="C00000"/>
                </a:solidFill>
                <a:latin typeface="Candara" panose="020E0502030303020204" pitchFamily="34" charset="0"/>
                <a:cs typeface="Calibri"/>
              </a:rPr>
              <a:t>ada</a:t>
            </a:r>
            <a:r>
              <a:rPr lang="en-ID" sz="2400" b="1" dirty="0">
                <a:solidFill>
                  <a:srgbClr val="C00000"/>
                </a:solidFill>
                <a:latin typeface="Candara" panose="020E0502030303020204" pitchFamily="34" charset="0"/>
                <a:cs typeface="Calibri"/>
              </a:rPr>
              <a:t> </a:t>
            </a:r>
            <a:r>
              <a:rPr lang="en-ID" sz="2400" b="1" spc="-15" dirty="0" err="1">
                <a:solidFill>
                  <a:srgbClr val="C00000"/>
                </a:solidFill>
                <a:latin typeface="Candara" panose="020E0502030303020204" pitchFamily="34" charset="0"/>
                <a:cs typeface="Calibri"/>
              </a:rPr>
              <a:t>keberanian</a:t>
            </a:r>
            <a:r>
              <a:rPr lang="en-ID" sz="2400" b="1" spc="-15" dirty="0">
                <a:solidFill>
                  <a:srgbClr val="C00000"/>
                </a:solidFill>
                <a:latin typeface="Candara" panose="020E0502030303020204" pitchFamily="34" charset="0"/>
                <a:cs typeface="Calibri"/>
              </a:rPr>
              <a:t> </a:t>
            </a:r>
            <a:r>
              <a:rPr lang="en-ID" sz="2400" b="1" spc="-10" dirty="0" err="1">
                <a:solidFill>
                  <a:srgbClr val="C00000"/>
                </a:solidFill>
                <a:latin typeface="Candara" panose="020E0502030303020204" pitchFamily="34" charset="0"/>
                <a:cs typeface="Calibri"/>
              </a:rPr>
              <a:t>buat</a:t>
            </a:r>
            <a:r>
              <a:rPr lang="en-ID" sz="2400" b="1" spc="-10" dirty="0">
                <a:solidFill>
                  <a:srgbClr val="C00000"/>
                </a:solidFill>
                <a:latin typeface="Candara" panose="020E0502030303020204" pitchFamily="34" charset="0"/>
                <a:cs typeface="Calibri"/>
              </a:rPr>
              <a:t> </a:t>
            </a:r>
            <a:r>
              <a:rPr lang="en-ID" sz="2400" b="1" spc="-5" dirty="0" err="1">
                <a:solidFill>
                  <a:srgbClr val="C00000"/>
                </a:solidFill>
                <a:latin typeface="Candara" panose="020E0502030303020204" pitchFamily="34" charset="0"/>
                <a:cs typeface="Calibri"/>
              </a:rPr>
              <a:t>menghapus</a:t>
            </a:r>
            <a:r>
              <a:rPr lang="en-ID" sz="2400" b="1" spc="-5" dirty="0">
                <a:solidFill>
                  <a:srgbClr val="C00000"/>
                </a:solidFill>
                <a:latin typeface="Candara" panose="020E0502030303020204" pitchFamily="34" charset="0"/>
                <a:cs typeface="Calibri"/>
              </a:rPr>
              <a:t>  </a:t>
            </a:r>
            <a:r>
              <a:rPr lang="en-ID" sz="2400" b="1" dirty="0">
                <a:solidFill>
                  <a:srgbClr val="C00000"/>
                </a:solidFill>
                <a:latin typeface="Candara" panose="020E0502030303020204" pitchFamily="34" charset="0"/>
                <a:cs typeface="Calibri"/>
              </a:rPr>
              <a:t>PKL </a:t>
            </a:r>
            <a:r>
              <a:rPr lang="en-ID" sz="2400" b="1" spc="-5" dirty="0" err="1">
                <a:solidFill>
                  <a:srgbClr val="C00000"/>
                </a:solidFill>
                <a:latin typeface="Candara" panose="020E0502030303020204" pitchFamily="34" charset="0"/>
                <a:cs typeface="Calibri"/>
              </a:rPr>
              <a:t>sampai</a:t>
            </a:r>
            <a:r>
              <a:rPr lang="en-ID" sz="2400" b="1" spc="-5" dirty="0">
                <a:solidFill>
                  <a:srgbClr val="C00000"/>
                </a:solidFill>
                <a:latin typeface="Candara" panose="020E0502030303020204" pitchFamily="34" charset="0"/>
                <a:cs typeface="Calibri"/>
              </a:rPr>
              <a:t> </a:t>
            </a:r>
            <a:r>
              <a:rPr lang="en-ID" sz="2400" b="1" spc="-15" dirty="0">
                <a:solidFill>
                  <a:srgbClr val="C00000"/>
                </a:solidFill>
                <a:latin typeface="Candara" panose="020E0502030303020204" pitchFamily="34" charset="0"/>
                <a:cs typeface="Calibri"/>
              </a:rPr>
              <a:t>orang yang </a:t>
            </a:r>
            <a:r>
              <a:rPr lang="en-ID" sz="2400" b="1" dirty="0">
                <a:solidFill>
                  <a:srgbClr val="C00000"/>
                </a:solidFill>
                <a:latin typeface="Candara" panose="020E0502030303020204" pitchFamily="34" charset="0"/>
                <a:cs typeface="Calibri"/>
              </a:rPr>
              <a:t>naik </a:t>
            </a:r>
            <a:r>
              <a:rPr lang="en-ID" sz="2400" b="1" spc="-5" dirty="0">
                <a:solidFill>
                  <a:srgbClr val="C00000"/>
                </a:solidFill>
                <a:latin typeface="Candara" panose="020E0502030303020204" pitchFamily="34" charset="0"/>
                <a:cs typeface="Calibri"/>
              </a:rPr>
              <a:t>di  </a:t>
            </a:r>
            <a:r>
              <a:rPr lang="en-ID" sz="2400" b="1" spc="-15" dirty="0" err="1">
                <a:solidFill>
                  <a:srgbClr val="C00000"/>
                </a:solidFill>
                <a:latin typeface="Candara" panose="020E0502030303020204" pitchFamily="34" charset="0"/>
                <a:cs typeface="Calibri"/>
              </a:rPr>
              <a:t>atas</a:t>
            </a:r>
            <a:r>
              <a:rPr lang="en-ID" sz="2400" b="1" spc="-15" dirty="0">
                <a:solidFill>
                  <a:srgbClr val="C00000"/>
                </a:solidFill>
                <a:latin typeface="Candara" panose="020E0502030303020204" pitchFamily="34" charset="0"/>
                <a:cs typeface="Calibri"/>
              </a:rPr>
              <a:t> </a:t>
            </a:r>
            <a:r>
              <a:rPr lang="en-ID" sz="2400" b="1" spc="-25" dirty="0" err="1">
                <a:solidFill>
                  <a:srgbClr val="C00000"/>
                </a:solidFill>
                <a:latin typeface="Candara" panose="020E0502030303020204" pitchFamily="34" charset="0"/>
                <a:cs typeface="Calibri"/>
              </a:rPr>
              <a:t>kereta</a:t>
            </a:r>
            <a:r>
              <a:rPr lang="en-ID" sz="2400" b="1" spc="-25" dirty="0">
                <a:solidFill>
                  <a:srgbClr val="C00000"/>
                </a:solidFill>
                <a:latin typeface="Candara" panose="020E0502030303020204" pitchFamily="34" charset="0"/>
                <a:cs typeface="Calibri"/>
              </a:rPr>
              <a:t>. </a:t>
            </a:r>
            <a:r>
              <a:rPr lang="en-ID" sz="2400" b="1" spc="-10" dirty="0" err="1">
                <a:solidFill>
                  <a:srgbClr val="C00000"/>
                </a:solidFill>
                <a:latin typeface="Candara" panose="020E0502030303020204" pitchFamily="34" charset="0"/>
                <a:cs typeface="Calibri"/>
              </a:rPr>
              <a:t>Kenapa</a:t>
            </a:r>
            <a:r>
              <a:rPr lang="en-ID" sz="2400" b="1" spc="-10" dirty="0">
                <a:solidFill>
                  <a:srgbClr val="C00000"/>
                </a:solidFill>
                <a:latin typeface="Candara" panose="020E0502030303020204" pitchFamily="34" charset="0"/>
                <a:cs typeface="Calibri"/>
              </a:rPr>
              <a:t> </a:t>
            </a:r>
            <a:r>
              <a:rPr lang="en-ID" sz="2400" b="1" spc="-25" dirty="0" err="1">
                <a:solidFill>
                  <a:srgbClr val="C00000"/>
                </a:solidFill>
                <a:latin typeface="Candara" panose="020E0502030303020204" pitchFamily="34" charset="0"/>
                <a:cs typeface="Calibri"/>
              </a:rPr>
              <a:t>saya</a:t>
            </a:r>
            <a:r>
              <a:rPr lang="en-ID" sz="2400" b="1" spc="-25" dirty="0">
                <a:solidFill>
                  <a:srgbClr val="C00000"/>
                </a:solidFill>
                <a:latin typeface="Candara" panose="020E0502030303020204" pitchFamily="34" charset="0"/>
                <a:cs typeface="Calibri"/>
              </a:rPr>
              <a:t> </a:t>
            </a:r>
            <a:r>
              <a:rPr lang="en-ID" sz="2400" b="1" spc="-10" dirty="0" err="1">
                <a:solidFill>
                  <a:srgbClr val="C00000"/>
                </a:solidFill>
                <a:latin typeface="Candara" panose="020E0502030303020204" pitchFamily="34" charset="0"/>
                <a:cs typeface="Calibri"/>
              </a:rPr>
              <a:t>berani</a:t>
            </a:r>
            <a:r>
              <a:rPr lang="en-ID" sz="2400" b="1" spc="-10" dirty="0">
                <a:solidFill>
                  <a:srgbClr val="C00000"/>
                </a:solidFill>
                <a:latin typeface="Candara" panose="020E0502030303020204" pitchFamily="34" charset="0"/>
                <a:cs typeface="Calibri"/>
              </a:rPr>
              <a:t>,  </a:t>
            </a:r>
            <a:r>
              <a:rPr lang="en-ID" sz="2400" b="1" spc="-10" dirty="0" err="1">
                <a:solidFill>
                  <a:srgbClr val="C00000"/>
                </a:solidFill>
                <a:latin typeface="Candara" panose="020E0502030303020204" pitchFamily="34" charset="0"/>
                <a:cs typeface="Calibri"/>
              </a:rPr>
              <a:t>karena</a:t>
            </a:r>
            <a:r>
              <a:rPr lang="en-ID" sz="2400" b="1" spc="-10" dirty="0">
                <a:solidFill>
                  <a:srgbClr val="C00000"/>
                </a:solidFill>
                <a:latin typeface="Candara" panose="020E0502030303020204" pitchFamily="34" charset="0"/>
                <a:cs typeface="Calibri"/>
              </a:rPr>
              <a:t>… </a:t>
            </a:r>
            <a:r>
              <a:rPr lang="en-ID" sz="2400" b="1" dirty="0">
                <a:solidFill>
                  <a:srgbClr val="C00000"/>
                </a:solidFill>
                <a:latin typeface="Candara" panose="020E0502030303020204" pitchFamily="34" charset="0"/>
                <a:cs typeface="Calibri"/>
              </a:rPr>
              <a:t> </a:t>
            </a:r>
            <a:r>
              <a:rPr lang="en-ID" sz="2400" b="1" spc="-25" dirty="0" err="1">
                <a:solidFill>
                  <a:srgbClr val="C00000"/>
                </a:solidFill>
                <a:latin typeface="Candara" panose="020E0502030303020204" pitchFamily="34" charset="0"/>
                <a:cs typeface="Calibri"/>
              </a:rPr>
              <a:t>saya</a:t>
            </a:r>
            <a:r>
              <a:rPr lang="en-ID" sz="2400" b="1" spc="-25" dirty="0">
                <a:solidFill>
                  <a:srgbClr val="C00000"/>
                </a:solidFill>
                <a:latin typeface="Candara" panose="020E0502030303020204" pitchFamily="34" charset="0"/>
                <a:cs typeface="Calibri"/>
              </a:rPr>
              <a:t> </a:t>
            </a:r>
            <a:r>
              <a:rPr lang="en-ID" sz="2400" b="1" spc="-5" dirty="0" err="1">
                <a:solidFill>
                  <a:srgbClr val="C00000"/>
                </a:solidFill>
                <a:latin typeface="Candara" panose="020E0502030303020204" pitchFamily="34" charset="0"/>
                <a:cs typeface="Calibri"/>
              </a:rPr>
              <a:t>memang</a:t>
            </a:r>
            <a:r>
              <a:rPr lang="en-ID" sz="2400" b="1" spc="-5" dirty="0">
                <a:solidFill>
                  <a:srgbClr val="C00000"/>
                </a:solidFill>
                <a:latin typeface="Candara" panose="020E0502030303020204" pitchFamily="34" charset="0"/>
                <a:cs typeface="Calibri"/>
              </a:rPr>
              <a:t> </a:t>
            </a:r>
            <a:r>
              <a:rPr lang="en-ID" sz="2400" b="1" spc="-5" dirty="0" err="1">
                <a:solidFill>
                  <a:srgbClr val="C00000"/>
                </a:solidFill>
                <a:latin typeface="Candara" panose="020E0502030303020204" pitchFamily="34" charset="0"/>
                <a:cs typeface="Calibri"/>
              </a:rPr>
              <a:t>tidak</a:t>
            </a:r>
            <a:r>
              <a:rPr lang="en-ID" sz="2400" b="1" spc="-5" dirty="0">
                <a:solidFill>
                  <a:srgbClr val="C00000"/>
                </a:solidFill>
                <a:latin typeface="Candara" panose="020E0502030303020204" pitchFamily="34" charset="0"/>
                <a:cs typeface="Calibri"/>
              </a:rPr>
              <a:t>  </a:t>
            </a:r>
            <a:r>
              <a:rPr lang="en-ID" sz="2400" b="1" spc="-25" dirty="0" err="1">
                <a:solidFill>
                  <a:srgbClr val="C00000"/>
                </a:solidFill>
                <a:latin typeface="Candara" panose="020E0502030303020204" pitchFamily="34" charset="0"/>
                <a:cs typeface="Calibri"/>
              </a:rPr>
              <a:t>punya</a:t>
            </a:r>
            <a:r>
              <a:rPr lang="en-ID" sz="2400" b="1" spc="-25" dirty="0">
                <a:solidFill>
                  <a:srgbClr val="C00000"/>
                </a:solidFill>
                <a:latin typeface="Candara" panose="020E0502030303020204" pitchFamily="34" charset="0"/>
                <a:cs typeface="Calibri"/>
              </a:rPr>
              <a:t> </a:t>
            </a:r>
            <a:r>
              <a:rPr lang="en-ID" sz="2400" b="1" dirty="0" err="1">
                <a:solidFill>
                  <a:srgbClr val="C00000"/>
                </a:solidFill>
                <a:latin typeface="Candara" panose="020E0502030303020204" pitchFamily="34" charset="0"/>
                <a:cs typeface="Calibri"/>
              </a:rPr>
              <a:t>apa-apa</a:t>
            </a:r>
            <a:r>
              <a:rPr lang="en-ID" sz="2400" b="1" dirty="0">
                <a:solidFill>
                  <a:srgbClr val="C00000"/>
                </a:solidFill>
                <a:latin typeface="Candara" panose="020E0502030303020204" pitchFamily="34" charset="0"/>
                <a:cs typeface="Calibri"/>
              </a:rPr>
              <a:t> </a:t>
            </a:r>
            <a:r>
              <a:rPr lang="en-ID" sz="2400" b="1" spc="-10" dirty="0" err="1">
                <a:solidFill>
                  <a:srgbClr val="C00000"/>
                </a:solidFill>
                <a:latin typeface="Candara" panose="020E0502030303020204" pitchFamily="34" charset="0"/>
                <a:cs typeface="Calibri"/>
              </a:rPr>
              <a:t>untuk</a:t>
            </a:r>
            <a:r>
              <a:rPr lang="en-ID" sz="2400" b="1" spc="-10" dirty="0">
                <a:solidFill>
                  <a:srgbClr val="C00000"/>
                </a:solidFill>
                <a:latin typeface="Candara" panose="020E0502030303020204" pitchFamily="34" charset="0"/>
                <a:cs typeface="Calibri"/>
              </a:rPr>
              <a:t>  </a:t>
            </a:r>
            <a:r>
              <a:rPr lang="en-ID" sz="2400" b="1" spc="-10" dirty="0" err="1">
                <a:solidFill>
                  <a:srgbClr val="C00000"/>
                </a:solidFill>
                <a:latin typeface="Candara" panose="020E0502030303020204" pitchFamily="34" charset="0"/>
                <a:cs typeface="Calibri"/>
              </a:rPr>
              <a:t>dikhawatirkan</a:t>
            </a:r>
            <a:r>
              <a:rPr lang="en-ID" sz="2400" b="1" spc="-10" dirty="0">
                <a:solidFill>
                  <a:srgbClr val="C00000"/>
                </a:solidFill>
                <a:latin typeface="Candara" panose="020E0502030303020204" pitchFamily="34" charset="0"/>
                <a:cs typeface="Calibri"/>
              </a:rPr>
              <a:t>”</a:t>
            </a:r>
            <a:endParaRPr lang="en-ID" sz="2400" dirty="0">
              <a:solidFill>
                <a:srgbClr val="C00000"/>
              </a:solidFill>
              <a:latin typeface="Candara" panose="020E0502030303020204" pitchFamily="34" charset="0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32163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4">
            <a:extLst>
              <a:ext uri="{FF2B5EF4-FFF2-40B4-BE49-F238E27FC236}">
                <a16:creationId xmlns:a16="http://schemas.microsoft.com/office/drawing/2014/main" id="{BEB821A6-043F-C540-A658-237717EBAF6E}"/>
              </a:ext>
            </a:extLst>
          </p:cNvPr>
          <p:cNvSpPr/>
          <p:nvPr/>
        </p:nvSpPr>
        <p:spPr>
          <a:xfrm>
            <a:off x="200490" y="1160608"/>
            <a:ext cx="6133571" cy="565518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706437" y="635000"/>
            <a:ext cx="511175" cy="939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0" dirty="0"/>
              <a:t>1</a:t>
            </a:r>
            <a:endParaRPr sz="6000"/>
          </a:p>
        </p:txBody>
      </p:sp>
      <p:sp>
        <p:nvSpPr>
          <p:cNvPr id="3" name="object 3"/>
          <p:cNvSpPr txBox="1">
            <a:spLocks noGrp="1"/>
          </p:cNvSpPr>
          <p:nvPr>
            <p:ph idx="1"/>
          </p:nvPr>
        </p:nvSpPr>
        <p:spPr>
          <a:xfrm>
            <a:off x="6781800" y="422872"/>
            <a:ext cx="5210173" cy="5716245"/>
          </a:xfrm>
          <a:prstGeom prst="rect">
            <a:avLst/>
          </a:prstGeom>
        </p:spPr>
        <p:txBody>
          <a:bodyPr vert="horz" wrap="square" lIns="0" tIns="60960" rIns="0" bIns="0" rtlCol="0">
            <a:spAutoFit/>
          </a:bodyPr>
          <a:lstStyle/>
          <a:p>
            <a:pPr marL="469900" marR="161925" indent="-457200">
              <a:lnSpc>
                <a:spcPts val="3000"/>
              </a:lnSpc>
              <a:spcBef>
                <a:spcPts val="500"/>
              </a:spcBef>
              <a:buFont typeface="Wingdings" pitchFamily="2" charset="2"/>
              <a:buChar char="ü"/>
              <a:tabLst>
                <a:tab pos="241300" algn="l"/>
              </a:tabLst>
            </a:pPr>
            <a:r>
              <a:rPr lang="en-ID" sz="3200" spc="-15" dirty="0" err="1">
                <a:solidFill>
                  <a:srgbClr val="00B0F0"/>
                </a:solidFill>
                <a:latin typeface="Candara" panose="020E0502030303020204" pitchFamily="34" charset="0"/>
                <a:cs typeface="Calibri"/>
              </a:rPr>
              <a:t>Berorientasi</a:t>
            </a:r>
            <a:r>
              <a:rPr lang="en-ID" sz="3200" spc="-15" dirty="0">
                <a:solidFill>
                  <a:srgbClr val="00B0F0"/>
                </a:solidFill>
                <a:latin typeface="Candara" panose="020E0502030303020204" pitchFamily="34" charset="0"/>
                <a:cs typeface="Calibri"/>
              </a:rPr>
              <a:t> </a:t>
            </a:r>
            <a:r>
              <a:rPr lang="en-ID" sz="3200" spc="-10" dirty="0" err="1">
                <a:solidFill>
                  <a:srgbClr val="00B0F0"/>
                </a:solidFill>
                <a:latin typeface="Candara" panose="020E0502030303020204" pitchFamily="34" charset="0"/>
                <a:cs typeface="Calibri"/>
              </a:rPr>
              <a:t>memberikan</a:t>
            </a:r>
            <a:r>
              <a:rPr lang="en-ID" sz="3200" spc="-10" dirty="0">
                <a:solidFill>
                  <a:srgbClr val="00B0F0"/>
                </a:solidFill>
                <a:latin typeface="Candara" panose="020E0502030303020204" pitchFamily="34" charset="0"/>
                <a:cs typeface="Calibri"/>
              </a:rPr>
              <a:t> </a:t>
            </a:r>
            <a:r>
              <a:rPr lang="en-ID" sz="3200" spc="-15" dirty="0" err="1">
                <a:solidFill>
                  <a:srgbClr val="00B0F0"/>
                </a:solidFill>
                <a:latin typeface="Candara" panose="020E0502030303020204" pitchFamily="34" charset="0"/>
                <a:cs typeface="Calibri"/>
              </a:rPr>
              <a:t>pelayanan</a:t>
            </a:r>
            <a:r>
              <a:rPr lang="en-ID" sz="3200" spc="-15" dirty="0">
                <a:solidFill>
                  <a:srgbClr val="00B0F0"/>
                </a:solidFill>
                <a:latin typeface="Candara" panose="020E0502030303020204" pitchFamily="34" charset="0"/>
                <a:cs typeface="Calibri"/>
              </a:rPr>
              <a:t> </a:t>
            </a:r>
            <a:r>
              <a:rPr lang="en-ID" sz="3200" spc="-10" dirty="0" err="1">
                <a:solidFill>
                  <a:srgbClr val="00B0F0"/>
                </a:solidFill>
                <a:latin typeface="Candara" panose="020E0502030303020204" pitchFamily="34" charset="0"/>
                <a:cs typeface="Calibri"/>
              </a:rPr>
              <a:t>terbaik</a:t>
            </a:r>
            <a:r>
              <a:rPr lang="en-ID" sz="3200" spc="-10" dirty="0">
                <a:solidFill>
                  <a:srgbClr val="00B0F0"/>
                </a:solidFill>
                <a:latin typeface="Candara" panose="020E0502030303020204" pitchFamily="34" charset="0"/>
                <a:cs typeface="Calibri"/>
              </a:rPr>
              <a:t> </a:t>
            </a:r>
            <a:r>
              <a:rPr lang="en-ID" sz="3200" spc="-20" dirty="0">
                <a:solidFill>
                  <a:srgbClr val="00B0F0"/>
                </a:solidFill>
                <a:latin typeface="Candara" panose="020E0502030303020204" pitchFamily="34" charset="0"/>
                <a:cs typeface="Calibri"/>
              </a:rPr>
              <a:t>customer/</a:t>
            </a:r>
            <a:r>
              <a:rPr lang="en-ID" sz="3200" spc="-20" dirty="0" err="1">
                <a:solidFill>
                  <a:srgbClr val="00B0F0"/>
                </a:solidFill>
                <a:latin typeface="Candara" panose="020E0502030303020204" pitchFamily="34" charset="0"/>
                <a:cs typeface="Calibri"/>
              </a:rPr>
              <a:t>masyarakat</a:t>
            </a:r>
            <a:r>
              <a:rPr lang="en-ID" sz="3200" spc="-20" dirty="0">
                <a:solidFill>
                  <a:srgbClr val="00B0F0"/>
                </a:solidFill>
                <a:latin typeface="Candara" panose="020E0502030303020204" pitchFamily="34" charset="0"/>
                <a:cs typeface="Calibri"/>
              </a:rPr>
              <a:t>  </a:t>
            </a:r>
            <a:r>
              <a:rPr lang="en-ID" sz="3200" spc="-5" dirty="0" err="1">
                <a:solidFill>
                  <a:srgbClr val="00B0F0"/>
                </a:solidFill>
                <a:latin typeface="Candara" panose="020E0502030303020204" pitchFamily="34" charset="0"/>
                <a:cs typeface="Calibri"/>
              </a:rPr>
              <a:t>pengguna</a:t>
            </a:r>
            <a:r>
              <a:rPr lang="en-ID" sz="3200" spc="-5" dirty="0">
                <a:solidFill>
                  <a:srgbClr val="00B0F0"/>
                </a:solidFill>
                <a:latin typeface="Candara" panose="020E0502030303020204" pitchFamily="34" charset="0"/>
                <a:cs typeface="Calibri"/>
              </a:rPr>
              <a:t> </a:t>
            </a:r>
            <a:r>
              <a:rPr lang="en-ID" sz="3200" spc="-15" dirty="0" err="1">
                <a:solidFill>
                  <a:srgbClr val="00B0F0"/>
                </a:solidFill>
                <a:latin typeface="Candara" panose="020E0502030303020204" pitchFamily="34" charset="0"/>
                <a:cs typeface="Calibri"/>
              </a:rPr>
              <a:t>layanan</a:t>
            </a:r>
            <a:r>
              <a:rPr lang="en-ID" sz="3200" spc="-15" dirty="0">
                <a:solidFill>
                  <a:srgbClr val="00B0F0"/>
                </a:solidFill>
                <a:latin typeface="Candara" panose="020E0502030303020204" pitchFamily="34" charset="0"/>
                <a:cs typeface="Calibri"/>
              </a:rPr>
              <a:t>.</a:t>
            </a:r>
            <a:endParaRPr lang="en-ID" sz="3200" dirty="0">
              <a:solidFill>
                <a:srgbClr val="00B0F0"/>
              </a:solidFill>
              <a:latin typeface="Candara" panose="020E0502030303020204" pitchFamily="34" charset="0"/>
              <a:cs typeface="Calibri"/>
            </a:endParaRPr>
          </a:p>
          <a:p>
            <a:pPr marL="469900" marR="441325" indent="-457200">
              <a:lnSpc>
                <a:spcPts val="3030"/>
              </a:lnSpc>
              <a:spcBef>
                <a:spcPts val="1010"/>
              </a:spcBef>
              <a:buFont typeface="Wingdings" pitchFamily="2" charset="2"/>
              <a:buChar char="ü"/>
              <a:tabLst>
                <a:tab pos="241300" algn="l"/>
              </a:tabLst>
            </a:pPr>
            <a:r>
              <a:rPr lang="en-ID" sz="3200" spc="-5" dirty="0" err="1">
                <a:solidFill>
                  <a:srgbClr val="00B0F0"/>
                </a:solidFill>
                <a:latin typeface="Candara" panose="020E0502030303020204" pitchFamily="34" charset="0"/>
                <a:cs typeface="Calibri"/>
              </a:rPr>
              <a:t>Selalu</a:t>
            </a:r>
            <a:r>
              <a:rPr lang="en-ID" sz="3200" spc="-5" dirty="0">
                <a:solidFill>
                  <a:srgbClr val="00B0F0"/>
                </a:solidFill>
                <a:latin typeface="Candara" panose="020E0502030303020204" pitchFamily="34" charset="0"/>
                <a:cs typeface="Calibri"/>
              </a:rPr>
              <a:t> </a:t>
            </a:r>
            <a:r>
              <a:rPr lang="en-ID" sz="3200" spc="-5" dirty="0" err="1">
                <a:solidFill>
                  <a:srgbClr val="00B0F0"/>
                </a:solidFill>
                <a:latin typeface="Candara" panose="020E0502030303020204" pitchFamily="34" charset="0"/>
                <a:cs typeface="Calibri"/>
              </a:rPr>
              <a:t>berusaha</a:t>
            </a:r>
            <a:r>
              <a:rPr lang="en-ID" sz="3200" spc="-5" dirty="0">
                <a:solidFill>
                  <a:srgbClr val="00B0F0"/>
                </a:solidFill>
                <a:latin typeface="Candara" panose="020E0502030303020204" pitchFamily="34" charset="0"/>
                <a:cs typeface="Calibri"/>
              </a:rPr>
              <a:t> </a:t>
            </a:r>
            <a:r>
              <a:rPr lang="en-ID" sz="3200" spc="-5" dirty="0" err="1">
                <a:solidFill>
                  <a:srgbClr val="00B0F0"/>
                </a:solidFill>
                <a:latin typeface="Candara" panose="020E0502030303020204" pitchFamily="34" charset="0"/>
                <a:cs typeface="Calibri"/>
              </a:rPr>
              <a:t>memahami</a:t>
            </a:r>
            <a:r>
              <a:rPr lang="en-ID" sz="3200" spc="-5" dirty="0">
                <a:solidFill>
                  <a:srgbClr val="00B0F0"/>
                </a:solidFill>
                <a:latin typeface="Candara" panose="020E0502030303020204" pitchFamily="34" charset="0"/>
                <a:cs typeface="Calibri"/>
              </a:rPr>
              <a:t> </a:t>
            </a:r>
            <a:r>
              <a:rPr lang="en-ID" sz="3200" spc="-15" dirty="0" err="1">
                <a:solidFill>
                  <a:srgbClr val="00B0F0"/>
                </a:solidFill>
                <a:latin typeface="Candara" panose="020E0502030303020204" pitchFamily="34" charset="0"/>
                <a:cs typeface="Calibri"/>
              </a:rPr>
              <a:t>harapan</a:t>
            </a:r>
            <a:r>
              <a:rPr lang="en-ID" sz="3200" spc="-15" dirty="0">
                <a:solidFill>
                  <a:srgbClr val="00B0F0"/>
                </a:solidFill>
                <a:latin typeface="Candara" panose="020E0502030303020204" pitchFamily="34" charset="0"/>
                <a:cs typeface="Calibri"/>
              </a:rPr>
              <a:t> </a:t>
            </a:r>
            <a:r>
              <a:rPr lang="en-ID" sz="3200" spc="-5" dirty="0" err="1">
                <a:solidFill>
                  <a:srgbClr val="00B0F0"/>
                </a:solidFill>
                <a:latin typeface="Candara" panose="020E0502030303020204" pitchFamily="34" charset="0"/>
                <a:cs typeface="Calibri"/>
              </a:rPr>
              <a:t>dan</a:t>
            </a:r>
            <a:r>
              <a:rPr lang="en-ID" sz="3200" spc="-5" dirty="0">
                <a:solidFill>
                  <a:srgbClr val="00B0F0"/>
                </a:solidFill>
                <a:latin typeface="Candara" panose="020E0502030303020204" pitchFamily="34" charset="0"/>
                <a:cs typeface="Calibri"/>
              </a:rPr>
              <a:t> </a:t>
            </a:r>
            <a:r>
              <a:rPr lang="en-ID" sz="3200" spc="-10" dirty="0" err="1">
                <a:solidFill>
                  <a:srgbClr val="00B0F0"/>
                </a:solidFill>
                <a:latin typeface="Candara" panose="020E0502030303020204" pitchFamily="34" charset="0"/>
                <a:cs typeface="Calibri"/>
              </a:rPr>
              <a:t>kebutuhan</a:t>
            </a:r>
            <a:r>
              <a:rPr lang="en-ID" sz="3200" spc="-10" dirty="0">
                <a:solidFill>
                  <a:srgbClr val="00B0F0"/>
                </a:solidFill>
                <a:latin typeface="Candara" panose="020E0502030303020204" pitchFamily="34" charset="0"/>
                <a:cs typeface="Calibri"/>
              </a:rPr>
              <a:t> </a:t>
            </a:r>
            <a:r>
              <a:rPr lang="en-ID" sz="3200" spc="-30" dirty="0" err="1">
                <a:solidFill>
                  <a:srgbClr val="00B0F0"/>
                </a:solidFill>
                <a:latin typeface="Candara" panose="020E0502030303020204" pitchFamily="34" charset="0"/>
                <a:cs typeface="Calibri"/>
              </a:rPr>
              <a:t>masyarakat</a:t>
            </a:r>
            <a:r>
              <a:rPr lang="en-ID" sz="3200" spc="-30" dirty="0">
                <a:solidFill>
                  <a:srgbClr val="00B0F0"/>
                </a:solidFill>
                <a:latin typeface="Candara" panose="020E0502030303020204" pitchFamily="34" charset="0"/>
                <a:cs typeface="Calibri"/>
              </a:rPr>
              <a:t>  </a:t>
            </a:r>
            <a:r>
              <a:rPr lang="en-ID" sz="3200" spc="-5" dirty="0" err="1">
                <a:solidFill>
                  <a:srgbClr val="00B0F0"/>
                </a:solidFill>
                <a:latin typeface="Candara" panose="020E0502030303020204" pitchFamily="34" charset="0"/>
                <a:cs typeface="Calibri"/>
              </a:rPr>
              <a:t>pengguna</a:t>
            </a:r>
            <a:endParaRPr lang="en-ID" sz="3200" dirty="0">
              <a:solidFill>
                <a:srgbClr val="00B0F0"/>
              </a:solidFill>
              <a:latin typeface="Candara" panose="020E0502030303020204" pitchFamily="34" charset="0"/>
              <a:cs typeface="Calibri"/>
            </a:endParaRPr>
          </a:p>
          <a:p>
            <a:pPr marL="469900" marR="5080" indent="-457200">
              <a:lnSpc>
                <a:spcPts val="3030"/>
              </a:lnSpc>
              <a:spcBef>
                <a:spcPts val="969"/>
              </a:spcBef>
              <a:buFont typeface="Wingdings" pitchFamily="2" charset="2"/>
              <a:buChar char="ü"/>
              <a:tabLst>
                <a:tab pos="241300" algn="l"/>
              </a:tabLst>
            </a:pPr>
            <a:r>
              <a:rPr lang="en-ID" sz="3200" spc="-10" dirty="0" err="1">
                <a:solidFill>
                  <a:srgbClr val="00B0F0"/>
                </a:solidFill>
                <a:latin typeface="Candara" panose="020E0502030303020204" pitchFamily="34" charset="0"/>
                <a:cs typeface="Calibri"/>
              </a:rPr>
              <a:t>Membuat</a:t>
            </a:r>
            <a:r>
              <a:rPr lang="en-ID" sz="3200" spc="-10" dirty="0">
                <a:solidFill>
                  <a:srgbClr val="00B0F0"/>
                </a:solidFill>
                <a:latin typeface="Candara" panose="020E0502030303020204" pitchFamily="34" charset="0"/>
                <a:cs typeface="Calibri"/>
              </a:rPr>
              <a:t> </a:t>
            </a:r>
            <a:r>
              <a:rPr lang="en-ID" sz="3200" spc="-15" dirty="0" err="1">
                <a:solidFill>
                  <a:srgbClr val="00B0F0"/>
                </a:solidFill>
                <a:latin typeface="Candara" panose="020E0502030303020204" pitchFamily="34" charset="0"/>
                <a:cs typeface="Calibri"/>
              </a:rPr>
              <a:t>penyesuaian</a:t>
            </a:r>
            <a:r>
              <a:rPr lang="en-ID" sz="3200" spc="-15" dirty="0">
                <a:solidFill>
                  <a:srgbClr val="00B0F0"/>
                </a:solidFill>
                <a:latin typeface="Candara" panose="020E0502030303020204" pitchFamily="34" charset="0"/>
                <a:cs typeface="Calibri"/>
              </a:rPr>
              <a:t> </a:t>
            </a:r>
            <a:r>
              <a:rPr lang="en-ID" sz="3200" spc="-10" dirty="0">
                <a:solidFill>
                  <a:srgbClr val="00B0F0"/>
                </a:solidFill>
                <a:latin typeface="Candara" panose="020E0502030303020204" pitchFamily="34" charset="0"/>
                <a:cs typeface="Calibri"/>
              </a:rPr>
              <a:t>proses </a:t>
            </a:r>
            <a:r>
              <a:rPr lang="en-ID" sz="3200" dirty="0">
                <a:solidFill>
                  <a:srgbClr val="00B0F0"/>
                </a:solidFill>
                <a:latin typeface="Candara" panose="020E0502030303020204" pitchFamily="34" charset="0"/>
                <a:cs typeface="Calibri"/>
              </a:rPr>
              <a:t>business, </a:t>
            </a:r>
            <a:r>
              <a:rPr lang="en-ID" sz="3200" spc="-20" dirty="0" err="1">
                <a:solidFill>
                  <a:srgbClr val="00B0F0"/>
                </a:solidFill>
                <a:latin typeface="Candara" panose="020E0502030303020204" pitchFamily="34" charset="0"/>
                <a:cs typeface="Calibri"/>
              </a:rPr>
              <a:t>pemanfaatan</a:t>
            </a:r>
            <a:r>
              <a:rPr lang="en-ID" sz="3200" spc="-20" dirty="0">
                <a:solidFill>
                  <a:srgbClr val="00B0F0"/>
                </a:solidFill>
                <a:latin typeface="Candara" panose="020E0502030303020204" pitchFamily="34" charset="0"/>
                <a:cs typeface="Calibri"/>
              </a:rPr>
              <a:t> </a:t>
            </a:r>
            <a:r>
              <a:rPr lang="en-ID" sz="3200" spc="-5" dirty="0" err="1">
                <a:solidFill>
                  <a:srgbClr val="00B0F0"/>
                </a:solidFill>
                <a:latin typeface="Candara" panose="020E0502030303020204" pitchFamily="34" charset="0"/>
                <a:cs typeface="Calibri"/>
              </a:rPr>
              <a:t>sumber</a:t>
            </a:r>
            <a:r>
              <a:rPr lang="en-ID" sz="3200" spc="-5" dirty="0">
                <a:solidFill>
                  <a:srgbClr val="00B0F0"/>
                </a:solidFill>
                <a:latin typeface="Candara" panose="020E0502030303020204" pitchFamily="34" charset="0"/>
                <a:cs typeface="Calibri"/>
              </a:rPr>
              <a:t> </a:t>
            </a:r>
            <a:r>
              <a:rPr lang="en-ID" sz="3200" spc="-30" dirty="0" err="1">
                <a:solidFill>
                  <a:srgbClr val="00B0F0"/>
                </a:solidFill>
                <a:latin typeface="Candara" panose="020E0502030303020204" pitchFamily="34" charset="0"/>
                <a:cs typeface="Calibri"/>
              </a:rPr>
              <a:t>daya</a:t>
            </a:r>
            <a:r>
              <a:rPr lang="en-ID" sz="3200" spc="-30" dirty="0">
                <a:solidFill>
                  <a:srgbClr val="00B0F0"/>
                </a:solidFill>
                <a:latin typeface="Candara" panose="020E0502030303020204" pitchFamily="34" charset="0"/>
                <a:cs typeface="Calibri"/>
              </a:rPr>
              <a:t>  </a:t>
            </a:r>
            <a:r>
              <a:rPr lang="en-ID" sz="3200" spc="-5" dirty="0" err="1">
                <a:solidFill>
                  <a:srgbClr val="00B0F0"/>
                </a:solidFill>
                <a:latin typeface="Candara" panose="020E0502030303020204" pitchFamily="34" charset="0"/>
                <a:cs typeface="Calibri"/>
              </a:rPr>
              <a:t>dan</a:t>
            </a:r>
            <a:r>
              <a:rPr lang="en-ID" sz="3200" spc="-5" dirty="0">
                <a:solidFill>
                  <a:srgbClr val="00B0F0"/>
                </a:solidFill>
                <a:latin typeface="Candara" panose="020E0502030303020204" pitchFamily="34" charset="0"/>
                <a:cs typeface="Calibri"/>
              </a:rPr>
              <a:t> </a:t>
            </a:r>
            <a:r>
              <a:rPr lang="en-ID" sz="3200" spc="-15" dirty="0" err="1">
                <a:solidFill>
                  <a:srgbClr val="00B0F0"/>
                </a:solidFill>
                <a:latin typeface="Candara" panose="020E0502030303020204" pitchFamily="34" charset="0"/>
                <a:cs typeface="Calibri"/>
              </a:rPr>
              <a:t>produk</a:t>
            </a:r>
            <a:r>
              <a:rPr lang="en-ID" sz="3200" spc="-15" dirty="0">
                <a:solidFill>
                  <a:srgbClr val="00B0F0"/>
                </a:solidFill>
                <a:latin typeface="Candara" panose="020E0502030303020204" pitchFamily="34" charset="0"/>
                <a:cs typeface="Calibri"/>
              </a:rPr>
              <a:t>/</a:t>
            </a:r>
            <a:r>
              <a:rPr lang="en-ID" sz="3200" spc="-15" dirty="0" err="1">
                <a:solidFill>
                  <a:srgbClr val="00B0F0"/>
                </a:solidFill>
                <a:latin typeface="Candara" panose="020E0502030303020204" pitchFamily="34" charset="0"/>
                <a:cs typeface="Calibri"/>
              </a:rPr>
              <a:t>layanan</a:t>
            </a:r>
            <a:r>
              <a:rPr lang="en-ID" sz="3200" spc="-15" dirty="0">
                <a:solidFill>
                  <a:srgbClr val="00B0F0"/>
                </a:solidFill>
                <a:latin typeface="Candara" panose="020E0502030303020204" pitchFamily="34" charset="0"/>
                <a:cs typeface="Calibri"/>
              </a:rPr>
              <a:t> </a:t>
            </a:r>
            <a:r>
              <a:rPr lang="en-ID" sz="3200" spc="-10" dirty="0" err="1">
                <a:solidFill>
                  <a:srgbClr val="00B0F0"/>
                </a:solidFill>
                <a:latin typeface="Candara" panose="020E0502030303020204" pitchFamily="34" charset="0"/>
                <a:cs typeface="Calibri"/>
              </a:rPr>
              <a:t>untuk</a:t>
            </a:r>
            <a:r>
              <a:rPr lang="en-ID" sz="3200" spc="-10" dirty="0">
                <a:solidFill>
                  <a:srgbClr val="00B0F0"/>
                </a:solidFill>
                <a:latin typeface="Candara" panose="020E0502030303020204" pitchFamily="34" charset="0"/>
                <a:cs typeface="Calibri"/>
              </a:rPr>
              <a:t> </a:t>
            </a:r>
            <a:r>
              <a:rPr lang="en-ID" sz="3200" spc="-5" dirty="0" err="1">
                <a:solidFill>
                  <a:srgbClr val="00B0F0"/>
                </a:solidFill>
                <a:latin typeface="Candara" panose="020E0502030303020204" pitchFamily="34" charset="0"/>
                <a:cs typeface="Calibri"/>
              </a:rPr>
              <a:t>memenuhi</a:t>
            </a:r>
            <a:r>
              <a:rPr lang="en-ID" sz="3200" spc="-5" dirty="0">
                <a:solidFill>
                  <a:srgbClr val="00B0F0"/>
                </a:solidFill>
                <a:latin typeface="Candara" panose="020E0502030303020204" pitchFamily="34" charset="0"/>
                <a:cs typeface="Calibri"/>
              </a:rPr>
              <a:t> </a:t>
            </a:r>
            <a:r>
              <a:rPr lang="en-ID" sz="3200" spc="-15" dirty="0" err="1">
                <a:solidFill>
                  <a:srgbClr val="00B0F0"/>
                </a:solidFill>
                <a:latin typeface="Candara" panose="020E0502030303020204" pitchFamily="34" charset="0"/>
                <a:cs typeface="Calibri"/>
              </a:rPr>
              <a:t>harapan</a:t>
            </a:r>
            <a:r>
              <a:rPr lang="en-ID" sz="3200" spc="-15" dirty="0">
                <a:solidFill>
                  <a:srgbClr val="00B0F0"/>
                </a:solidFill>
                <a:latin typeface="Candara" panose="020E0502030303020204" pitchFamily="34" charset="0"/>
                <a:cs typeface="Calibri"/>
              </a:rPr>
              <a:t> </a:t>
            </a:r>
            <a:r>
              <a:rPr lang="en-ID" sz="3200" spc="-5" dirty="0" err="1">
                <a:solidFill>
                  <a:srgbClr val="00B0F0"/>
                </a:solidFill>
                <a:latin typeface="Candara" panose="020E0502030303020204" pitchFamily="34" charset="0"/>
                <a:cs typeface="Calibri"/>
              </a:rPr>
              <a:t>pengguna</a:t>
            </a:r>
            <a:r>
              <a:rPr lang="en-ID" sz="3200" spc="110" dirty="0">
                <a:solidFill>
                  <a:srgbClr val="00B0F0"/>
                </a:solidFill>
                <a:latin typeface="Candara" panose="020E0502030303020204" pitchFamily="34" charset="0"/>
                <a:cs typeface="Calibri"/>
              </a:rPr>
              <a:t> </a:t>
            </a:r>
            <a:r>
              <a:rPr lang="en-ID" sz="3200" spc="-20" dirty="0" err="1">
                <a:solidFill>
                  <a:srgbClr val="00B0F0"/>
                </a:solidFill>
                <a:latin typeface="Candara" panose="020E0502030303020204" pitchFamily="34" charset="0"/>
                <a:cs typeface="Calibri"/>
              </a:rPr>
              <a:t>layanan</a:t>
            </a:r>
            <a:endParaRPr lang="en-ID" sz="3200" dirty="0">
              <a:solidFill>
                <a:srgbClr val="00B0F0"/>
              </a:solidFill>
              <a:latin typeface="Candara" panose="020E0502030303020204" pitchFamily="34" charset="0"/>
              <a:cs typeface="Calibri"/>
            </a:endParaRP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F17E6EC0-6E94-7E4B-B913-86DD7623EB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object 4"/>
          <p:cNvSpPr/>
          <p:nvPr/>
        </p:nvSpPr>
        <p:spPr>
          <a:xfrm>
            <a:off x="381000" y="475611"/>
            <a:ext cx="1028700" cy="962244"/>
          </a:xfrm>
          <a:custGeom>
            <a:avLst/>
            <a:gdLst/>
            <a:ahLst/>
            <a:cxnLst/>
            <a:rect l="l" t="t" r="r" b="b"/>
            <a:pathLst>
              <a:path w="1238250" h="1191895">
                <a:moveTo>
                  <a:pt x="619125" y="0"/>
                </a:moveTo>
                <a:lnTo>
                  <a:pt x="570740" y="1792"/>
                </a:lnTo>
                <a:lnTo>
                  <a:pt x="523374" y="7080"/>
                </a:lnTo>
                <a:lnTo>
                  <a:pt x="477165" y="15733"/>
                </a:lnTo>
                <a:lnTo>
                  <a:pt x="432249" y="27616"/>
                </a:lnTo>
                <a:lnTo>
                  <a:pt x="388764" y="42599"/>
                </a:lnTo>
                <a:lnTo>
                  <a:pt x="346849" y="60548"/>
                </a:lnTo>
                <a:lnTo>
                  <a:pt x="306640" y="81331"/>
                </a:lnTo>
                <a:lnTo>
                  <a:pt x="268276" y="104816"/>
                </a:lnTo>
                <a:lnTo>
                  <a:pt x="231893" y="130870"/>
                </a:lnTo>
                <a:lnTo>
                  <a:pt x="197631" y="159361"/>
                </a:lnTo>
                <a:lnTo>
                  <a:pt x="165625" y="190156"/>
                </a:lnTo>
                <a:lnTo>
                  <a:pt x="136014" y="223123"/>
                </a:lnTo>
                <a:lnTo>
                  <a:pt x="108936" y="258130"/>
                </a:lnTo>
                <a:lnTo>
                  <a:pt x="84528" y="295043"/>
                </a:lnTo>
                <a:lnTo>
                  <a:pt x="62928" y="333732"/>
                </a:lnTo>
                <a:lnTo>
                  <a:pt x="44273" y="374062"/>
                </a:lnTo>
                <a:lnTo>
                  <a:pt x="28702" y="415902"/>
                </a:lnTo>
                <a:lnTo>
                  <a:pt x="16351" y="459119"/>
                </a:lnTo>
                <a:lnTo>
                  <a:pt x="7359" y="503581"/>
                </a:lnTo>
                <a:lnTo>
                  <a:pt x="1862" y="549155"/>
                </a:lnTo>
                <a:lnTo>
                  <a:pt x="0" y="595710"/>
                </a:lnTo>
                <a:lnTo>
                  <a:pt x="1862" y="642264"/>
                </a:lnTo>
                <a:lnTo>
                  <a:pt x="7359" y="687838"/>
                </a:lnTo>
                <a:lnTo>
                  <a:pt x="16351" y="732300"/>
                </a:lnTo>
                <a:lnTo>
                  <a:pt x="28702" y="775517"/>
                </a:lnTo>
                <a:lnTo>
                  <a:pt x="44273" y="817357"/>
                </a:lnTo>
                <a:lnTo>
                  <a:pt x="62928" y="857687"/>
                </a:lnTo>
                <a:lnTo>
                  <a:pt x="84528" y="896376"/>
                </a:lnTo>
                <a:lnTo>
                  <a:pt x="108936" y="933289"/>
                </a:lnTo>
                <a:lnTo>
                  <a:pt x="136014" y="968296"/>
                </a:lnTo>
                <a:lnTo>
                  <a:pt x="165625" y="1001263"/>
                </a:lnTo>
                <a:lnTo>
                  <a:pt x="197631" y="1032058"/>
                </a:lnTo>
                <a:lnTo>
                  <a:pt x="231893" y="1060549"/>
                </a:lnTo>
                <a:lnTo>
                  <a:pt x="268276" y="1086603"/>
                </a:lnTo>
                <a:lnTo>
                  <a:pt x="306640" y="1110088"/>
                </a:lnTo>
                <a:lnTo>
                  <a:pt x="346849" y="1130871"/>
                </a:lnTo>
                <a:lnTo>
                  <a:pt x="388764" y="1148820"/>
                </a:lnTo>
                <a:lnTo>
                  <a:pt x="432249" y="1163803"/>
                </a:lnTo>
                <a:lnTo>
                  <a:pt x="477165" y="1175686"/>
                </a:lnTo>
                <a:lnTo>
                  <a:pt x="523374" y="1184339"/>
                </a:lnTo>
                <a:lnTo>
                  <a:pt x="570740" y="1189627"/>
                </a:lnTo>
                <a:lnTo>
                  <a:pt x="619125" y="1191420"/>
                </a:lnTo>
                <a:lnTo>
                  <a:pt x="667509" y="1189627"/>
                </a:lnTo>
                <a:lnTo>
                  <a:pt x="714875" y="1184339"/>
                </a:lnTo>
                <a:lnTo>
                  <a:pt x="761084" y="1175686"/>
                </a:lnTo>
                <a:lnTo>
                  <a:pt x="806000" y="1163803"/>
                </a:lnTo>
                <a:lnTo>
                  <a:pt x="849485" y="1148820"/>
                </a:lnTo>
                <a:lnTo>
                  <a:pt x="891400" y="1130871"/>
                </a:lnTo>
                <a:lnTo>
                  <a:pt x="931609" y="1110088"/>
                </a:lnTo>
                <a:lnTo>
                  <a:pt x="969973" y="1086603"/>
                </a:lnTo>
                <a:lnTo>
                  <a:pt x="1006356" y="1060549"/>
                </a:lnTo>
                <a:lnTo>
                  <a:pt x="1040619" y="1032058"/>
                </a:lnTo>
                <a:lnTo>
                  <a:pt x="1072624" y="1001263"/>
                </a:lnTo>
                <a:lnTo>
                  <a:pt x="1102235" y="968296"/>
                </a:lnTo>
                <a:lnTo>
                  <a:pt x="1129313" y="933289"/>
                </a:lnTo>
                <a:lnTo>
                  <a:pt x="1153721" y="896376"/>
                </a:lnTo>
                <a:lnTo>
                  <a:pt x="1175321" y="857687"/>
                </a:lnTo>
                <a:lnTo>
                  <a:pt x="1193976" y="817357"/>
                </a:lnTo>
                <a:lnTo>
                  <a:pt x="1209547" y="775517"/>
                </a:lnTo>
                <a:lnTo>
                  <a:pt x="1221898" y="732300"/>
                </a:lnTo>
                <a:lnTo>
                  <a:pt x="1230890" y="687838"/>
                </a:lnTo>
                <a:lnTo>
                  <a:pt x="1236387" y="642264"/>
                </a:lnTo>
                <a:lnTo>
                  <a:pt x="1238250" y="595710"/>
                </a:lnTo>
                <a:lnTo>
                  <a:pt x="1236387" y="549155"/>
                </a:lnTo>
                <a:lnTo>
                  <a:pt x="1230890" y="503581"/>
                </a:lnTo>
                <a:lnTo>
                  <a:pt x="1221898" y="459119"/>
                </a:lnTo>
                <a:lnTo>
                  <a:pt x="1209547" y="415902"/>
                </a:lnTo>
                <a:lnTo>
                  <a:pt x="1193976" y="374062"/>
                </a:lnTo>
                <a:lnTo>
                  <a:pt x="1175321" y="333732"/>
                </a:lnTo>
                <a:lnTo>
                  <a:pt x="1153721" y="295043"/>
                </a:lnTo>
                <a:lnTo>
                  <a:pt x="1129313" y="258130"/>
                </a:lnTo>
                <a:lnTo>
                  <a:pt x="1102235" y="223123"/>
                </a:lnTo>
                <a:lnTo>
                  <a:pt x="1072624" y="190156"/>
                </a:lnTo>
                <a:lnTo>
                  <a:pt x="1040619" y="159361"/>
                </a:lnTo>
                <a:lnTo>
                  <a:pt x="1006356" y="130870"/>
                </a:lnTo>
                <a:lnTo>
                  <a:pt x="969973" y="104816"/>
                </a:lnTo>
                <a:lnTo>
                  <a:pt x="931609" y="81331"/>
                </a:lnTo>
                <a:lnTo>
                  <a:pt x="891400" y="60548"/>
                </a:lnTo>
                <a:lnTo>
                  <a:pt x="849485" y="42599"/>
                </a:lnTo>
                <a:lnTo>
                  <a:pt x="806000" y="27616"/>
                </a:lnTo>
                <a:lnTo>
                  <a:pt x="761084" y="15733"/>
                </a:lnTo>
                <a:lnTo>
                  <a:pt x="714875" y="7080"/>
                </a:lnTo>
                <a:lnTo>
                  <a:pt x="667509" y="1792"/>
                </a:lnTo>
                <a:lnTo>
                  <a:pt x="619125" y="0"/>
                </a:lnTo>
                <a:close/>
              </a:path>
            </a:pathLst>
          </a:custGeom>
          <a:solidFill>
            <a:srgbClr val="2E75B6"/>
          </a:solidFill>
        </p:spPr>
        <p:txBody>
          <a:bodyPr wrap="square" lIns="0" tIns="0" rIns="0" bIns="0" rtlCol="0"/>
          <a:lstStyle/>
          <a:p>
            <a:endParaRPr dirty="0">
              <a:solidFill>
                <a:prstClr val="black"/>
              </a:solidFill>
            </a:endParaRPr>
          </a:p>
        </p:txBody>
      </p:sp>
      <p:sp>
        <p:nvSpPr>
          <p:cNvPr id="5" name="object 5"/>
          <p:cNvSpPr/>
          <p:nvPr/>
        </p:nvSpPr>
        <p:spPr>
          <a:xfrm>
            <a:off x="342900" y="514745"/>
            <a:ext cx="874712" cy="936154"/>
          </a:xfrm>
          <a:custGeom>
            <a:avLst/>
            <a:gdLst/>
            <a:ahLst/>
            <a:cxnLst/>
            <a:rect l="l" t="t" r="r" b="b"/>
            <a:pathLst>
              <a:path w="1238250" h="1191895">
                <a:moveTo>
                  <a:pt x="0" y="595710"/>
                </a:moveTo>
                <a:lnTo>
                  <a:pt x="1862" y="549155"/>
                </a:lnTo>
                <a:lnTo>
                  <a:pt x="7359" y="503581"/>
                </a:lnTo>
                <a:lnTo>
                  <a:pt x="16351" y="459119"/>
                </a:lnTo>
                <a:lnTo>
                  <a:pt x="28702" y="415901"/>
                </a:lnTo>
                <a:lnTo>
                  <a:pt x="44273" y="374062"/>
                </a:lnTo>
                <a:lnTo>
                  <a:pt x="62928" y="333731"/>
                </a:lnTo>
                <a:lnTo>
                  <a:pt x="84528" y="295043"/>
                </a:lnTo>
                <a:lnTo>
                  <a:pt x="108936" y="258130"/>
                </a:lnTo>
                <a:lnTo>
                  <a:pt x="136014" y="223123"/>
                </a:lnTo>
                <a:lnTo>
                  <a:pt x="165625" y="190156"/>
                </a:lnTo>
                <a:lnTo>
                  <a:pt x="197631" y="159361"/>
                </a:lnTo>
                <a:lnTo>
                  <a:pt x="231893" y="130870"/>
                </a:lnTo>
                <a:lnTo>
                  <a:pt x="268276" y="104816"/>
                </a:lnTo>
                <a:lnTo>
                  <a:pt x="306640" y="81331"/>
                </a:lnTo>
                <a:lnTo>
                  <a:pt x="346849" y="60548"/>
                </a:lnTo>
                <a:lnTo>
                  <a:pt x="388764" y="42599"/>
                </a:lnTo>
                <a:lnTo>
                  <a:pt x="432249" y="27616"/>
                </a:lnTo>
                <a:lnTo>
                  <a:pt x="477165" y="15733"/>
                </a:lnTo>
                <a:lnTo>
                  <a:pt x="523374" y="7080"/>
                </a:lnTo>
                <a:lnTo>
                  <a:pt x="570740" y="1792"/>
                </a:lnTo>
                <a:lnTo>
                  <a:pt x="619125" y="0"/>
                </a:lnTo>
                <a:lnTo>
                  <a:pt x="667509" y="1792"/>
                </a:lnTo>
                <a:lnTo>
                  <a:pt x="714875" y="7080"/>
                </a:lnTo>
                <a:lnTo>
                  <a:pt x="761084" y="15733"/>
                </a:lnTo>
                <a:lnTo>
                  <a:pt x="806000" y="27616"/>
                </a:lnTo>
                <a:lnTo>
                  <a:pt x="849485" y="42599"/>
                </a:lnTo>
                <a:lnTo>
                  <a:pt x="891400" y="60548"/>
                </a:lnTo>
                <a:lnTo>
                  <a:pt x="931609" y="81331"/>
                </a:lnTo>
                <a:lnTo>
                  <a:pt x="969973" y="104816"/>
                </a:lnTo>
                <a:lnTo>
                  <a:pt x="1006356" y="130870"/>
                </a:lnTo>
                <a:lnTo>
                  <a:pt x="1040618" y="159361"/>
                </a:lnTo>
                <a:lnTo>
                  <a:pt x="1072624" y="190156"/>
                </a:lnTo>
                <a:lnTo>
                  <a:pt x="1102235" y="223123"/>
                </a:lnTo>
                <a:lnTo>
                  <a:pt x="1129313" y="258130"/>
                </a:lnTo>
                <a:lnTo>
                  <a:pt x="1153721" y="295043"/>
                </a:lnTo>
                <a:lnTo>
                  <a:pt x="1175321" y="333731"/>
                </a:lnTo>
                <a:lnTo>
                  <a:pt x="1193976" y="374062"/>
                </a:lnTo>
                <a:lnTo>
                  <a:pt x="1209547" y="415901"/>
                </a:lnTo>
                <a:lnTo>
                  <a:pt x="1221898" y="459119"/>
                </a:lnTo>
                <a:lnTo>
                  <a:pt x="1230890" y="503581"/>
                </a:lnTo>
                <a:lnTo>
                  <a:pt x="1236387" y="549155"/>
                </a:lnTo>
                <a:lnTo>
                  <a:pt x="1238250" y="595710"/>
                </a:lnTo>
                <a:lnTo>
                  <a:pt x="1236387" y="642264"/>
                </a:lnTo>
                <a:lnTo>
                  <a:pt x="1230890" y="687838"/>
                </a:lnTo>
                <a:lnTo>
                  <a:pt x="1221898" y="732300"/>
                </a:lnTo>
                <a:lnTo>
                  <a:pt x="1209547" y="775518"/>
                </a:lnTo>
                <a:lnTo>
                  <a:pt x="1193976" y="817357"/>
                </a:lnTo>
                <a:lnTo>
                  <a:pt x="1175321" y="857688"/>
                </a:lnTo>
                <a:lnTo>
                  <a:pt x="1153721" y="896376"/>
                </a:lnTo>
                <a:lnTo>
                  <a:pt x="1129313" y="933289"/>
                </a:lnTo>
                <a:lnTo>
                  <a:pt x="1102235" y="968296"/>
                </a:lnTo>
                <a:lnTo>
                  <a:pt x="1072624" y="1001263"/>
                </a:lnTo>
                <a:lnTo>
                  <a:pt x="1040618" y="1032058"/>
                </a:lnTo>
                <a:lnTo>
                  <a:pt x="1006356" y="1060549"/>
                </a:lnTo>
                <a:lnTo>
                  <a:pt x="969973" y="1086603"/>
                </a:lnTo>
                <a:lnTo>
                  <a:pt x="931609" y="1110088"/>
                </a:lnTo>
                <a:lnTo>
                  <a:pt x="891400" y="1130871"/>
                </a:lnTo>
                <a:lnTo>
                  <a:pt x="849485" y="1148820"/>
                </a:lnTo>
                <a:lnTo>
                  <a:pt x="806000" y="1163803"/>
                </a:lnTo>
                <a:lnTo>
                  <a:pt x="761084" y="1175686"/>
                </a:lnTo>
                <a:lnTo>
                  <a:pt x="714875" y="1184339"/>
                </a:lnTo>
                <a:lnTo>
                  <a:pt x="667509" y="1189627"/>
                </a:lnTo>
                <a:lnTo>
                  <a:pt x="619125" y="1191420"/>
                </a:lnTo>
                <a:lnTo>
                  <a:pt x="570740" y="1189627"/>
                </a:lnTo>
                <a:lnTo>
                  <a:pt x="523374" y="1184339"/>
                </a:lnTo>
                <a:lnTo>
                  <a:pt x="477165" y="1175686"/>
                </a:lnTo>
                <a:lnTo>
                  <a:pt x="432249" y="1163803"/>
                </a:lnTo>
                <a:lnTo>
                  <a:pt x="388764" y="1148820"/>
                </a:lnTo>
                <a:lnTo>
                  <a:pt x="346849" y="1130871"/>
                </a:lnTo>
                <a:lnTo>
                  <a:pt x="306640" y="1110088"/>
                </a:lnTo>
                <a:lnTo>
                  <a:pt x="268276" y="1086603"/>
                </a:lnTo>
                <a:lnTo>
                  <a:pt x="231893" y="1060549"/>
                </a:lnTo>
                <a:lnTo>
                  <a:pt x="197631" y="1032058"/>
                </a:lnTo>
                <a:lnTo>
                  <a:pt x="165625" y="1001263"/>
                </a:lnTo>
                <a:lnTo>
                  <a:pt x="136014" y="968296"/>
                </a:lnTo>
                <a:lnTo>
                  <a:pt x="108936" y="933289"/>
                </a:lnTo>
                <a:lnTo>
                  <a:pt x="84528" y="896376"/>
                </a:lnTo>
                <a:lnTo>
                  <a:pt x="62928" y="857688"/>
                </a:lnTo>
                <a:lnTo>
                  <a:pt x="44273" y="817357"/>
                </a:lnTo>
                <a:lnTo>
                  <a:pt x="28702" y="775518"/>
                </a:lnTo>
                <a:lnTo>
                  <a:pt x="16351" y="732300"/>
                </a:lnTo>
                <a:lnTo>
                  <a:pt x="7359" y="687838"/>
                </a:lnTo>
                <a:lnTo>
                  <a:pt x="1862" y="642264"/>
                </a:lnTo>
                <a:lnTo>
                  <a:pt x="0" y="595710"/>
                </a:lnTo>
                <a:close/>
              </a:path>
            </a:pathLst>
          </a:custGeom>
          <a:ln w="12700">
            <a:solidFill>
              <a:srgbClr val="41719C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" name="object 7"/>
          <p:cNvSpPr txBox="1">
            <a:spLocks/>
          </p:cNvSpPr>
          <p:nvPr/>
        </p:nvSpPr>
        <p:spPr>
          <a:xfrm>
            <a:off x="728265" y="432885"/>
            <a:ext cx="511175" cy="936154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6000" dirty="0">
                <a:solidFill>
                  <a:srgbClr val="C00000"/>
                </a:solidFill>
              </a:rPr>
              <a:t>4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1533804" y="76200"/>
            <a:ext cx="4911858" cy="845744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vert="horz" wrap="square" lIns="0" tIns="288925" rIns="0" bIns="0" rtlCol="0">
            <a:spAutoFit/>
          </a:bodyPr>
          <a:lstStyle/>
          <a:p>
            <a:pPr marL="90805">
              <a:spcBef>
                <a:spcPts val="2275"/>
              </a:spcBef>
            </a:pPr>
            <a:r>
              <a:rPr lang="en-US" sz="3600" b="1" spc="-5" dirty="0">
                <a:solidFill>
                  <a:srgbClr val="C00000"/>
                </a:solidFill>
                <a:latin typeface="Tahoma"/>
                <a:cs typeface="Tahoma"/>
              </a:rPr>
              <a:t>CUSTOMER FOCUS</a:t>
            </a:r>
            <a:endParaRPr sz="3600" dirty="0">
              <a:solidFill>
                <a:srgbClr val="C00000"/>
              </a:solidFill>
              <a:latin typeface="Tahoma"/>
              <a:cs typeface="Tahoma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78A5EAD-2958-EC40-BDA2-C70335B1B27F}"/>
              </a:ext>
            </a:extLst>
          </p:cNvPr>
          <p:cNvSpPr/>
          <p:nvPr/>
        </p:nvSpPr>
        <p:spPr>
          <a:xfrm>
            <a:off x="134513" y="4876800"/>
            <a:ext cx="6219191" cy="193899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ID" sz="2400" b="1" dirty="0">
                <a:solidFill>
                  <a:srgbClr val="C00000"/>
                </a:solidFill>
                <a:latin typeface="Candara" panose="020E0502030303020204" pitchFamily="34" charset="0"/>
              </a:rPr>
              <a:t>"</a:t>
            </a:r>
            <a:r>
              <a:rPr lang="en-ID" sz="2400" b="1" dirty="0" err="1">
                <a:solidFill>
                  <a:srgbClr val="C00000"/>
                </a:solidFill>
                <a:latin typeface="Candara" panose="020E0502030303020204" pitchFamily="34" charset="0"/>
              </a:rPr>
              <a:t>Manusia</a:t>
            </a:r>
            <a:r>
              <a:rPr lang="en-ID" sz="2400" b="1" dirty="0">
                <a:solidFill>
                  <a:srgbClr val="C00000"/>
                </a:solidFill>
                <a:latin typeface="Candara" panose="020E0502030303020204" pitchFamily="34" charset="0"/>
              </a:rPr>
              <a:t> </a:t>
            </a:r>
            <a:r>
              <a:rPr lang="en-ID" sz="2400" b="1" dirty="0" err="1">
                <a:solidFill>
                  <a:srgbClr val="C00000"/>
                </a:solidFill>
                <a:latin typeface="Candara" panose="020E0502030303020204" pitchFamily="34" charset="0"/>
              </a:rPr>
              <a:t>bisa</a:t>
            </a:r>
            <a:r>
              <a:rPr lang="en-ID" sz="2400" b="1" dirty="0">
                <a:solidFill>
                  <a:srgbClr val="C00000"/>
                </a:solidFill>
                <a:latin typeface="Candara" panose="020E0502030303020204" pitchFamily="34" charset="0"/>
              </a:rPr>
              <a:t> </a:t>
            </a:r>
            <a:r>
              <a:rPr lang="en-ID" sz="2400" b="1" dirty="0" err="1">
                <a:solidFill>
                  <a:srgbClr val="C00000"/>
                </a:solidFill>
                <a:latin typeface="Candara" panose="020E0502030303020204" pitchFamily="34" charset="0"/>
              </a:rPr>
              <a:t>berubah</a:t>
            </a:r>
            <a:r>
              <a:rPr lang="en-ID" sz="2400" b="1" dirty="0">
                <a:solidFill>
                  <a:srgbClr val="C00000"/>
                </a:solidFill>
                <a:latin typeface="Candara" panose="020E0502030303020204" pitchFamily="34" charset="0"/>
              </a:rPr>
              <a:t>, </a:t>
            </a:r>
            <a:r>
              <a:rPr lang="en-ID" sz="2400" b="1" dirty="0" err="1">
                <a:solidFill>
                  <a:srgbClr val="C00000"/>
                </a:solidFill>
                <a:latin typeface="Candara" panose="020E0502030303020204" pitchFamily="34" charset="0"/>
              </a:rPr>
              <a:t>jika</a:t>
            </a:r>
            <a:r>
              <a:rPr lang="en-ID" sz="2400" b="1" dirty="0">
                <a:solidFill>
                  <a:srgbClr val="C00000"/>
                </a:solidFill>
                <a:latin typeface="Candara" panose="020E0502030303020204" pitchFamily="34" charset="0"/>
              </a:rPr>
              <a:t> </a:t>
            </a:r>
            <a:r>
              <a:rPr lang="en-ID" sz="2400" b="1" dirty="0" err="1">
                <a:solidFill>
                  <a:srgbClr val="C00000"/>
                </a:solidFill>
                <a:latin typeface="Candara" panose="020E0502030303020204" pitchFamily="34" charset="0"/>
              </a:rPr>
              <a:t>melihat</a:t>
            </a:r>
            <a:r>
              <a:rPr lang="en-ID" sz="2400" b="1" dirty="0">
                <a:solidFill>
                  <a:srgbClr val="C00000"/>
                </a:solidFill>
                <a:latin typeface="Candara" panose="020E0502030303020204" pitchFamily="34" charset="0"/>
              </a:rPr>
              <a:t> </a:t>
            </a:r>
            <a:r>
              <a:rPr lang="en-ID" sz="2400" b="1" dirty="0" err="1">
                <a:solidFill>
                  <a:srgbClr val="C00000"/>
                </a:solidFill>
                <a:latin typeface="Candara" panose="020E0502030303020204" pitchFamily="34" charset="0"/>
              </a:rPr>
              <a:t>contoh</a:t>
            </a:r>
            <a:r>
              <a:rPr lang="en-ID" sz="2400" b="1" dirty="0">
                <a:solidFill>
                  <a:srgbClr val="C00000"/>
                </a:solidFill>
                <a:latin typeface="Candara" panose="020E0502030303020204" pitchFamily="34" charset="0"/>
              </a:rPr>
              <a:t> </a:t>
            </a:r>
            <a:r>
              <a:rPr lang="en-ID" sz="2400" b="1" dirty="0" err="1">
                <a:solidFill>
                  <a:srgbClr val="C00000"/>
                </a:solidFill>
                <a:latin typeface="Candara" panose="020E0502030303020204" pitchFamily="34" charset="0"/>
              </a:rPr>
              <a:t>dari</a:t>
            </a:r>
            <a:r>
              <a:rPr lang="en-ID" sz="2400" b="1" dirty="0">
                <a:solidFill>
                  <a:srgbClr val="C00000"/>
                </a:solidFill>
                <a:latin typeface="Candara" panose="020E0502030303020204" pitchFamily="34" charset="0"/>
              </a:rPr>
              <a:t> </a:t>
            </a:r>
            <a:r>
              <a:rPr lang="en-ID" sz="2400" b="1" dirty="0" err="1">
                <a:solidFill>
                  <a:srgbClr val="C00000"/>
                </a:solidFill>
                <a:latin typeface="Candara" panose="020E0502030303020204" pitchFamily="34" charset="0"/>
              </a:rPr>
              <a:t>pemimpinnya</a:t>
            </a:r>
            <a:r>
              <a:rPr lang="en-ID" sz="2400" b="1" dirty="0">
                <a:solidFill>
                  <a:srgbClr val="C00000"/>
                </a:solidFill>
                <a:latin typeface="Candara" panose="020E0502030303020204" pitchFamily="34" charset="0"/>
              </a:rPr>
              <a:t>” &amp;</a:t>
            </a:r>
          </a:p>
          <a:p>
            <a:pPr algn="ctr"/>
            <a:r>
              <a:rPr lang="en-ID" sz="2400" b="1" dirty="0">
                <a:solidFill>
                  <a:srgbClr val="C00000"/>
                </a:solidFill>
                <a:latin typeface="Candara" panose="020E0502030303020204" pitchFamily="34" charset="0"/>
              </a:rPr>
              <a:t>"</a:t>
            </a:r>
            <a:r>
              <a:rPr lang="en-ID" sz="2400" b="1" dirty="0" err="1">
                <a:solidFill>
                  <a:srgbClr val="C00000"/>
                </a:solidFill>
                <a:latin typeface="Candara" panose="020E0502030303020204" pitchFamily="34" charset="0"/>
              </a:rPr>
              <a:t>Pemimpin</a:t>
            </a:r>
            <a:r>
              <a:rPr lang="en-ID" sz="2400" b="1" dirty="0">
                <a:solidFill>
                  <a:srgbClr val="C00000"/>
                </a:solidFill>
                <a:latin typeface="Candara" panose="020E0502030303020204" pitchFamily="34" charset="0"/>
              </a:rPr>
              <a:t> yang </a:t>
            </a:r>
            <a:r>
              <a:rPr lang="en-ID" sz="2400" b="1" dirty="0" err="1">
                <a:solidFill>
                  <a:srgbClr val="C00000"/>
                </a:solidFill>
                <a:latin typeface="Candara" panose="020E0502030303020204" pitchFamily="34" charset="0"/>
              </a:rPr>
              <a:t>sukses</a:t>
            </a:r>
            <a:r>
              <a:rPr lang="en-ID" sz="2400" b="1" dirty="0">
                <a:solidFill>
                  <a:srgbClr val="C00000"/>
                </a:solidFill>
                <a:latin typeface="Candara" panose="020E0502030303020204" pitchFamily="34" charset="0"/>
              </a:rPr>
              <a:t> </a:t>
            </a:r>
            <a:r>
              <a:rPr lang="en-ID" sz="2400" b="1" dirty="0" err="1">
                <a:solidFill>
                  <a:srgbClr val="C00000"/>
                </a:solidFill>
                <a:latin typeface="Candara" panose="020E0502030303020204" pitchFamily="34" charset="0"/>
              </a:rPr>
              <a:t>adalah</a:t>
            </a:r>
            <a:r>
              <a:rPr lang="en-ID" sz="2400" b="1" dirty="0">
                <a:solidFill>
                  <a:srgbClr val="C00000"/>
                </a:solidFill>
                <a:latin typeface="Candara" panose="020E0502030303020204" pitchFamily="34" charset="0"/>
              </a:rPr>
              <a:t> </a:t>
            </a:r>
            <a:r>
              <a:rPr lang="en-ID" sz="2400" b="1" dirty="0" err="1">
                <a:solidFill>
                  <a:srgbClr val="C00000"/>
                </a:solidFill>
                <a:latin typeface="Candara" panose="020E0502030303020204" pitchFamily="34" charset="0"/>
              </a:rPr>
              <a:t>pemimpin</a:t>
            </a:r>
            <a:r>
              <a:rPr lang="en-ID" sz="2400" b="1" dirty="0">
                <a:solidFill>
                  <a:srgbClr val="C00000"/>
                </a:solidFill>
                <a:latin typeface="Candara" panose="020E0502030303020204" pitchFamily="34" charset="0"/>
              </a:rPr>
              <a:t> yang </a:t>
            </a:r>
            <a:r>
              <a:rPr lang="en-ID" sz="2400" b="1" dirty="0" err="1">
                <a:solidFill>
                  <a:srgbClr val="C00000"/>
                </a:solidFill>
                <a:latin typeface="Candara" panose="020E0502030303020204" pitchFamily="34" charset="0"/>
              </a:rPr>
              <a:t>bisa</a:t>
            </a:r>
            <a:r>
              <a:rPr lang="en-ID" sz="2400" b="1" dirty="0">
                <a:solidFill>
                  <a:srgbClr val="C00000"/>
                </a:solidFill>
                <a:latin typeface="Candara" panose="020E0502030303020204" pitchFamily="34" charset="0"/>
              </a:rPr>
              <a:t> </a:t>
            </a:r>
            <a:r>
              <a:rPr lang="en-ID" sz="2400" b="1" dirty="0" err="1">
                <a:solidFill>
                  <a:srgbClr val="C00000"/>
                </a:solidFill>
                <a:latin typeface="Candara" panose="020E0502030303020204" pitchFamily="34" charset="0"/>
              </a:rPr>
              <a:t>memberi</a:t>
            </a:r>
            <a:r>
              <a:rPr lang="en-ID" sz="2400" b="1" dirty="0">
                <a:solidFill>
                  <a:srgbClr val="C00000"/>
                </a:solidFill>
                <a:latin typeface="Candara" panose="020E0502030303020204" pitchFamily="34" charset="0"/>
              </a:rPr>
              <a:t> </a:t>
            </a:r>
            <a:r>
              <a:rPr lang="en-ID" sz="2400" b="1" dirty="0" err="1">
                <a:solidFill>
                  <a:srgbClr val="C00000"/>
                </a:solidFill>
                <a:latin typeface="Candara" panose="020E0502030303020204" pitchFamily="34" charset="0"/>
              </a:rPr>
              <a:t>kesempatan</a:t>
            </a:r>
            <a:r>
              <a:rPr lang="en-ID" sz="2400" b="1" dirty="0">
                <a:solidFill>
                  <a:srgbClr val="C00000"/>
                </a:solidFill>
                <a:latin typeface="Candara" panose="020E0502030303020204" pitchFamily="34" charset="0"/>
              </a:rPr>
              <a:t> </a:t>
            </a:r>
            <a:r>
              <a:rPr lang="en-ID" sz="2400" b="1" dirty="0" err="1">
                <a:solidFill>
                  <a:srgbClr val="C00000"/>
                </a:solidFill>
                <a:latin typeface="Candara" panose="020E0502030303020204" pitchFamily="34" charset="0"/>
              </a:rPr>
              <a:t>sukses</a:t>
            </a:r>
            <a:r>
              <a:rPr lang="en-ID" sz="2400" b="1" dirty="0">
                <a:solidFill>
                  <a:srgbClr val="C00000"/>
                </a:solidFill>
                <a:latin typeface="Candara" panose="020E0502030303020204" pitchFamily="34" charset="0"/>
              </a:rPr>
              <a:t> </a:t>
            </a:r>
            <a:r>
              <a:rPr lang="en-ID" sz="2400" b="1" dirty="0" err="1">
                <a:solidFill>
                  <a:srgbClr val="C00000"/>
                </a:solidFill>
                <a:latin typeface="Candara" panose="020E0502030303020204" pitchFamily="34" charset="0"/>
              </a:rPr>
              <a:t>kepada</a:t>
            </a:r>
            <a:r>
              <a:rPr lang="en-ID" sz="2400" b="1" dirty="0">
                <a:solidFill>
                  <a:srgbClr val="C00000"/>
                </a:solidFill>
                <a:latin typeface="Candara" panose="020E0502030303020204" pitchFamily="34" charset="0"/>
              </a:rPr>
              <a:t> </a:t>
            </a:r>
            <a:r>
              <a:rPr lang="en-ID" sz="2400" b="1" dirty="0" err="1">
                <a:solidFill>
                  <a:srgbClr val="C00000"/>
                </a:solidFill>
                <a:latin typeface="Candara" panose="020E0502030303020204" pitchFamily="34" charset="0"/>
              </a:rPr>
              <a:t>semua</a:t>
            </a:r>
            <a:r>
              <a:rPr lang="en-ID" sz="2400" b="1" dirty="0">
                <a:solidFill>
                  <a:srgbClr val="C00000"/>
                </a:solidFill>
                <a:latin typeface="Candara" panose="020E0502030303020204" pitchFamily="34" charset="0"/>
              </a:rPr>
              <a:t> orang."</a:t>
            </a:r>
          </a:p>
        </p:txBody>
      </p:sp>
    </p:spTree>
    <p:extLst>
      <p:ext uri="{BB962C8B-B14F-4D97-AF65-F5344CB8AC3E}">
        <p14:creationId xmlns:p14="http://schemas.microsoft.com/office/powerpoint/2010/main" val="2744299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 descr="Innovation is the only way to win. - Steve Job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1" y="1066799"/>
            <a:ext cx="3384214" cy="2981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706437" y="635000"/>
            <a:ext cx="511175" cy="939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0" dirty="0"/>
              <a:t>1</a:t>
            </a:r>
            <a:endParaRPr sz="6000"/>
          </a:p>
        </p:txBody>
      </p:sp>
      <p:sp>
        <p:nvSpPr>
          <p:cNvPr id="3" name="object 3"/>
          <p:cNvSpPr txBox="1">
            <a:spLocks noGrp="1"/>
          </p:cNvSpPr>
          <p:nvPr>
            <p:ph idx="1"/>
          </p:nvPr>
        </p:nvSpPr>
        <p:spPr>
          <a:xfrm>
            <a:off x="7391401" y="1104900"/>
            <a:ext cx="4495800" cy="5309146"/>
          </a:xfrm>
          <a:prstGeom prst="rect">
            <a:avLst/>
          </a:prstGeom>
        </p:spPr>
        <p:txBody>
          <a:bodyPr vert="horz" wrap="square" lIns="0" tIns="60960" rIns="0" bIns="0" rtlCol="0">
            <a:spAutoFit/>
          </a:bodyPr>
          <a:lstStyle/>
          <a:p>
            <a:pPr marL="469900" indent="-457200">
              <a:lnSpc>
                <a:spcPct val="100000"/>
              </a:lnSpc>
              <a:spcBef>
                <a:spcPts val="740"/>
              </a:spcBef>
              <a:buFont typeface="Wingdings" pitchFamily="2" charset="2"/>
              <a:buChar char="ü"/>
              <a:tabLst>
                <a:tab pos="241300" algn="l"/>
              </a:tabLst>
            </a:pPr>
            <a:r>
              <a:rPr lang="en-ID" sz="2400" spc="-5" dirty="0" err="1">
                <a:latin typeface="Candara" panose="020E0502030303020204" pitchFamily="34" charset="0"/>
                <a:cs typeface="Calibri"/>
              </a:rPr>
              <a:t>Selalu</a:t>
            </a:r>
            <a:r>
              <a:rPr lang="en-ID" sz="2400" spc="-5" dirty="0">
                <a:latin typeface="Candara" panose="020E0502030303020204" pitchFamily="34" charset="0"/>
                <a:cs typeface="Calibri"/>
              </a:rPr>
              <a:t> </a:t>
            </a:r>
            <a:r>
              <a:rPr lang="en-ID" sz="2400" spc="-10" dirty="0" err="1">
                <a:latin typeface="Candara" panose="020E0502030303020204" pitchFamily="34" charset="0"/>
                <a:cs typeface="Calibri"/>
              </a:rPr>
              <a:t>melihat</a:t>
            </a:r>
            <a:r>
              <a:rPr lang="en-ID" sz="2400" spc="-10" dirty="0">
                <a:latin typeface="Candara" panose="020E0502030303020204" pitchFamily="34" charset="0"/>
                <a:cs typeface="Calibri"/>
              </a:rPr>
              <a:t> </a:t>
            </a:r>
            <a:r>
              <a:rPr lang="en-ID" sz="2400" spc="-5" dirty="0" err="1">
                <a:latin typeface="Candara" panose="020E0502030303020204" pitchFamily="34" charset="0"/>
                <a:cs typeface="Calibri"/>
              </a:rPr>
              <a:t>permasalahan</a:t>
            </a:r>
            <a:r>
              <a:rPr lang="en-ID" sz="2400" spc="-5" dirty="0">
                <a:latin typeface="Candara" panose="020E0502030303020204" pitchFamily="34" charset="0"/>
                <a:cs typeface="Calibri"/>
              </a:rPr>
              <a:t> </a:t>
            </a:r>
            <a:r>
              <a:rPr lang="en-ID" sz="2400" spc="-5" dirty="0" err="1">
                <a:latin typeface="Candara" panose="020E0502030303020204" pitchFamily="34" charset="0"/>
                <a:cs typeface="Calibri"/>
              </a:rPr>
              <a:t>dan</a:t>
            </a:r>
            <a:r>
              <a:rPr lang="en-ID" sz="2400" spc="-5" dirty="0">
                <a:latin typeface="Candara" panose="020E0502030303020204" pitchFamily="34" charset="0"/>
                <a:cs typeface="Calibri"/>
              </a:rPr>
              <a:t> </a:t>
            </a:r>
            <a:r>
              <a:rPr lang="en-ID" sz="2400" spc="-5" dirty="0" err="1">
                <a:latin typeface="Candara" panose="020E0502030303020204" pitchFamily="34" charset="0"/>
                <a:cs typeface="Calibri"/>
              </a:rPr>
              <a:t>peluang</a:t>
            </a:r>
            <a:r>
              <a:rPr lang="en-ID" sz="2400" spc="-5" dirty="0">
                <a:latin typeface="Candara" panose="020E0502030303020204" pitchFamily="34" charset="0"/>
                <a:cs typeface="Calibri"/>
              </a:rPr>
              <a:t> </a:t>
            </a:r>
            <a:r>
              <a:rPr lang="en-ID" sz="2400" spc="-15" dirty="0" err="1">
                <a:latin typeface="Candara" panose="020E0502030303020204" pitchFamily="34" charset="0"/>
                <a:cs typeface="Calibri"/>
              </a:rPr>
              <a:t>dengan</a:t>
            </a:r>
            <a:r>
              <a:rPr lang="en-ID" sz="2400" spc="-15" dirty="0">
                <a:latin typeface="Candara" panose="020E0502030303020204" pitchFamily="34" charset="0"/>
                <a:cs typeface="Calibri"/>
              </a:rPr>
              <a:t> </a:t>
            </a:r>
            <a:r>
              <a:rPr lang="en-ID" sz="2400" spc="-25" dirty="0" err="1">
                <a:latin typeface="Candara" panose="020E0502030303020204" pitchFamily="34" charset="0"/>
                <a:cs typeface="Calibri"/>
              </a:rPr>
              <a:t>cara</a:t>
            </a:r>
            <a:r>
              <a:rPr lang="en-ID" sz="2400" spc="65" dirty="0">
                <a:latin typeface="Candara" panose="020E0502030303020204" pitchFamily="34" charset="0"/>
                <a:cs typeface="Calibri"/>
              </a:rPr>
              <a:t> </a:t>
            </a:r>
            <a:r>
              <a:rPr lang="en-ID" sz="2400" spc="-5" dirty="0" err="1">
                <a:latin typeface="Candara" panose="020E0502030303020204" pitchFamily="34" charset="0"/>
                <a:cs typeface="Calibri"/>
              </a:rPr>
              <a:t>berbeda</a:t>
            </a:r>
            <a:endParaRPr lang="en-ID" sz="2400" dirty="0">
              <a:latin typeface="Candara" panose="020E0502030303020204" pitchFamily="34" charset="0"/>
              <a:cs typeface="Calibri"/>
            </a:endParaRPr>
          </a:p>
          <a:p>
            <a:pPr marL="469900" indent="-457200">
              <a:lnSpc>
                <a:spcPct val="100000"/>
              </a:lnSpc>
              <a:spcBef>
                <a:spcPts val="640"/>
              </a:spcBef>
              <a:buFont typeface="Wingdings" pitchFamily="2" charset="2"/>
              <a:buChar char="ü"/>
              <a:tabLst>
                <a:tab pos="241300" algn="l"/>
              </a:tabLst>
            </a:pPr>
            <a:r>
              <a:rPr lang="en-ID" sz="2400" spc="-5" dirty="0" err="1">
                <a:latin typeface="Candara" panose="020E0502030303020204" pitchFamily="34" charset="0"/>
                <a:cs typeface="Calibri"/>
              </a:rPr>
              <a:t>Berpikir</a:t>
            </a:r>
            <a:r>
              <a:rPr lang="en-ID" sz="2400" spc="-5" dirty="0">
                <a:latin typeface="Candara" panose="020E0502030303020204" pitchFamily="34" charset="0"/>
                <a:cs typeface="Calibri"/>
              </a:rPr>
              <a:t> </a:t>
            </a:r>
            <a:r>
              <a:rPr lang="en-ID" sz="2400" spc="-10" dirty="0" err="1">
                <a:latin typeface="Candara" panose="020E0502030303020204" pitchFamily="34" charset="0"/>
                <a:cs typeface="Calibri"/>
              </a:rPr>
              <a:t>berdasar</a:t>
            </a:r>
            <a:r>
              <a:rPr lang="en-ID" sz="2400" spc="-10" dirty="0">
                <a:latin typeface="Candara" panose="020E0502030303020204" pitchFamily="34" charset="0"/>
                <a:cs typeface="Calibri"/>
              </a:rPr>
              <a:t> </a:t>
            </a:r>
            <a:r>
              <a:rPr lang="en-ID" sz="2400" spc="-25" dirty="0" err="1">
                <a:latin typeface="Candara" panose="020E0502030303020204" pitchFamily="34" charset="0"/>
                <a:cs typeface="Calibri"/>
              </a:rPr>
              <a:t>fakta</a:t>
            </a:r>
            <a:r>
              <a:rPr lang="en-ID" sz="2400" spc="-25" dirty="0">
                <a:latin typeface="Candara" panose="020E0502030303020204" pitchFamily="34" charset="0"/>
                <a:cs typeface="Calibri"/>
              </a:rPr>
              <a:t> </a:t>
            </a:r>
            <a:r>
              <a:rPr lang="en-ID" sz="2400" spc="-15" dirty="0" err="1">
                <a:latin typeface="Candara" panose="020E0502030303020204" pitchFamily="34" charset="0"/>
                <a:cs typeface="Calibri"/>
              </a:rPr>
              <a:t>bukan</a:t>
            </a:r>
            <a:r>
              <a:rPr lang="en-ID" sz="2400" spc="45" dirty="0">
                <a:latin typeface="Candara" panose="020E0502030303020204" pitchFamily="34" charset="0"/>
                <a:cs typeface="Calibri"/>
              </a:rPr>
              <a:t> </a:t>
            </a:r>
            <a:r>
              <a:rPr lang="en-ID" sz="2400" spc="-5" dirty="0" err="1">
                <a:latin typeface="Candara" panose="020E0502030303020204" pitchFamily="34" charset="0"/>
                <a:cs typeface="Calibri"/>
              </a:rPr>
              <a:t>asumsi</a:t>
            </a:r>
            <a:endParaRPr lang="en-ID" sz="2400" dirty="0">
              <a:latin typeface="Candara" panose="020E0502030303020204" pitchFamily="34" charset="0"/>
              <a:cs typeface="Calibri"/>
            </a:endParaRPr>
          </a:p>
          <a:p>
            <a:pPr marL="469900" indent="-457200">
              <a:lnSpc>
                <a:spcPct val="100000"/>
              </a:lnSpc>
              <a:spcBef>
                <a:spcPts val="670"/>
              </a:spcBef>
              <a:buFont typeface="Wingdings" pitchFamily="2" charset="2"/>
              <a:buChar char="ü"/>
              <a:tabLst>
                <a:tab pos="241300" algn="l"/>
              </a:tabLst>
            </a:pPr>
            <a:r>
              <a:rPr lang="en-ID" sz="2400" spc="-15" dirty="0" err="1">
                <a:latin typeface="Candara" panose="020E0502030303020204" pitchFamily="34" charset="0"/>
                <a:cs typeface="Calibri"/>
              </a:rPr>
              <a:t>Menyadari</a:t>
            </a:r>
            <a:r>
              <a:rPr lang="en-ID" sz="2400" spc="-15" dirty="0">
                <a:latin typeface="Candara" panose="020E0502030303020204" pitchFamily="34" charset="0"/>
                <a:cs typeface="Calibri"/>
              </a:rPr>
              <a:t> </a:t>
            </a:r>
            <a:r>
              <a:rPr lang="en-ID" sz="2400" spc="-15" dirty="0" err="1">
                <a:latin typeface="Candara" panose="020E0502030303020204" pitchFamily="34" charset="0"/>
                <a:cs typeface="Calibri"/>
              </a:rPr>
              <a:t>ketidaktahuan</a:t>
            </a:r>
            <a:r>
              <a:rPr lang="en-ID" sz="2400" spc="-15" dirty="0">
                <a:latin typeface="Candara" panose="020E0502030303020204" pitchFamily="34" charset="0"/>
                <a:cs typeface="Calibri"/>
              </a:rPr>
              <a:t> </a:t>
            </a:r>
            <a:r>
              <a:rPr lang="en-ID" sz="2400" spc="-5" dirty="0" err="1">
                <a:latin typeface="Candara" panose="020E0502030303020204" pitchFamily="34" charset="0"/>
                <a:cs typeface="Calibri"/>
              </a:rPr>
              <a:t>dan</a:t>
            </a:r>
            <a:r>
              <a:rPr lang="en-ID" sz="2400" spc="-5" dirty="0">
                <a:latin typeface="Candara" panose="020E0502030303020204" pitchFamily="34" charset="0"/>
                <a:cs typeface="Calibri"/>
              </a:rPr>
              <a:t> </a:t>
            </a:r>
            <a:r>
              <a:rPr lang="en-ID" sz="2400" spc="-5" dirty="0" err="1">
                <a:latin typeface="Candara" panose="020E0502030303020204" pitchFamily="34" charset="0"/>
                <a:cs typeface="Calibri"/>
              </a:rPr>
              <a:t>mau</a:t>
            </a:r>
            <a:r>
              <a:rPr lang="en-ID" sz="2400" spc="-5" dirty="0">
                <a:latin typeface="Candara" panose="020E0502030303020204" pitchFamily="34" charset="0"/>
                <a:cs typeface="Calibri"/>
              </a:rPr>
              <a:t> </a:t>
            </a:r>
            <a:r>
              <a:rPr lang="en-ID" sz="2400" spc="-5" dirty="0" err="1">
                <a:latin typeface="Candara" panose="020E0502030303020204" pitchFamily="34" charset="0"/>
                <a:cs typeface="Calibri"/>
              </a:rPr>
              <a:t>belajar</a:t>
            </a:r>
            <a:r>
              <a:rPr lang="en-ID" sz="2400" spc="-5" dirty="0">
                <a:latin typeface="Candara" panose="020E0502030303020204" pitchFamily="34" charset="0"/>
                <a:cs typeface="Calibri"/>
              </a:rPr>
              <a:t> </a:t>
            </a:r>
            <a:r>
              <a:rPr lang="en-ID" sz="2400" spc="-10" dirty="0" err="1">
                <a:latin typeface="Candara" panose="020E0502030303020204" pitchFamily="34" charset="0"/>
                <a:cs typeface="Calibri"/>
              </a:rPr>
              <a:t>terus</a:t>
            </a:r>
            <a:r>
              <a:rPr lang="en-ID" sz="2400" spc="50" dirty="0">
                <a:latin typeface="Candara" panose="020E0502030303020204" pitchFamily="34" charset="0"/>
                <a:cs typeface="Calibri"/>
              </a:rPr>
              <a:t> </a:t>
            </a:r>
            <a:r>
              <a:rPr lang="en-ID" sz="2400" spc="-5" dirty="0" err="1">
                <a:latin typeface="Candara" panose="020E0502030303020204" pitchFamily="34" charset="0"/>
                <a:cs typeface="Calibri"/>
              </a:rPr>
              <a:t>menerus</a:t>
            </a:r>
            <a:endParaRPr lang="en-ID" sz="2400" dirty="0">
              <a:latin typeface="Candara" panose="020E0502030303020204" pitchFamily="34" charset="0"/>
              <a:cs typeface="Calibri"/>
            </a:endParaRPr>
          </a:p>
          <a:p>
            <a:pPr marL="469900" marR="600710" indent="-457200">
              <a:lnSpc>
                <a:spcPts val="3000"/>
              </a:lnSpc>
              <a:spcBef>
                <a:spcPts val="1075"/>
              </a:spcBef>
              <a:buFont typeface="Wingdings" pitchFamily="2" charset="2"/>
              <a:buChar char="ü"/>
              <a:tabLst>
                <a:tab pos="241300" algn="l"/>
              </a:tabLst>
            </a:pPr>
            <a:r>
              <a:rPr lang="en-ID" sz="2400" spc="-5" dirty="0" err="1">
                <a:latin typeface="Candara" panose="020E0502030303020204" pitchFamily="34" charset="0"/>
                <a:cs typeface="Calibri"/>
              </a:rPr>
              <a:t>Berusaha</a:t>
            </a:r>
            <a:r>
              <a:rPr lang="en-ID" sz="2400" spc="-5" dirty="0">
                <a:latin typeface="Candara" panose="020E0502030303020204" pitchFamily="34" charset="0"/>
                <a:cs typeface="Calibri"/>
              </a:rPr>
              <a:t> </a:t>
            </a:r>
            <a:r>
              <a:rPr lang="en-ID" sz="2400" spc="-10" dirty="0" err="1">
                <a:latin typeface="Candara" panose="020E0502030303020204" pitchFamily="34" charset="0"/>
                <a:cs typeface="Calibri"/>
              </a:rPr>
              <a:t>mencari</a:t>
            </a:r>
            <a:r>
              <a:rPr lang="en-ID" sz="2400" spc="-10" dirty="0">
                <a:latin typeface="Candara" panose="020E0502030303020204" pitchFamily="34" charset="0"/>
                <a:cs typeface="Calibri"/>
              </a:rPr>
              <a:t> </a:t>
            </a:r>
            <a:r>
              <a:rPr lang="en-ID" sz="2400" spc="-5" dirty="0" err="1">
                <a:latin typeface="Candara" panose="020E0502030303020204" pitchFamily="34" charset="0"/>
                <a:cs typeface="Calibri"/>
              </a:rPr>
              <a:t>peluang</a:t>
            </a:r>
            <a:r>
              <a:rPr lang="en-ID" sz="2400" spc="-5" dirty="0">
                <a:latin typeface="Candara" panose="020E0502030303020204" pitchFamily="34" charset="0"/>
                <a:cs typeface="Calibri"/>
              </a:rPr>
              <a:t> </a:t>
            </a:r>
            <a:r>
              <a:rPr lang="en-ID" sz="2400" spc="-10" dirty="0" err="1">
                <a:latin typeface="Candara" panose="020E0502030303020204" pitchFamily="34" charset="0"/>
                <a:cs typeface="Calibri"/>
              </a:rPr>
              <a:t>untuk</a:t>
            </a:r>
            <a:r>
              <a:rPr lang="en-ID" sz="2400" spc="-10" dirty="0">
                <a:latin typeface="Candara" panose="020E0502030303020204" pitchFamily="34" charset="0"/>
                <a:cs typeface="Calibri"/>
              </a:rPr>
              <a:t> </a:t>
            </a:r>
            <a:r>
              <a:rPr lang="en-ID" sz="2400" spc="-10" dirty="0" err="1">
                <a:latin typeface="Candara" panose="020E0502030303020204" pitchFamily="34" charset="0"/>
                <a:cs typeface="Calibri"/>
              </a:rPr>
              <a:t>membuat</a:t>
            </a:r>
            <a:r>
              <a:rPr lang="en-ID" sz="2400" spc="-10" dirty="0">
                <a:latin typeface="Candara" panose="020E0502030303020204" pitchFamily="34" charset="0"/>
                <a:cs typeface="Calibri"/>
              </a:rPr>
              <a:t> </a:t>
            </a:r>
            <a:r>
              <a:rPr lang="en-ID" sz="2400" spc="-15" dirty="0" err="1">
                <a:latin typeface="Candara" panose="020E0502030303020204" pitchFamily="34" charset="0"/>
                <a:cs typeface="Calibri"/>
              </a:rPr>
              <a:t>terobosan</a:t>
            </a:r>
            <a:r>
              <a:rPr lang="en-ID" sz="2400" spc="-15" dirty="0">
                <a:latin typeface="Candara" panose="020E0502030303020204" pitchFamily="34" charset="0"/>
                <a:cs typeface="Calibri"/>
              </a:rPr>
              <a:t> yang  </a:t>
            </a:r>
            <a:r>
              <a:rPr lang="en-ID" sz="2400" spc="-15" dirty="0" err="1">
                <a:latin typeface="Candara" panose="020E0502030303020204" pitchFamily="34" charset="0"/>
                <a:cs typeface="Calibri"/>
              </a:rPr>
              <a:t>menciptakan</a:t>
            </a:r>
            <a:r>
              <a:rPr lang="en-ID" sz="2400" spc="-15" dirty="0">
                <a:latin typeface="Candara" panose="020E0502030303020204" pitchFamily="34" charset="0"/>
                <a:cs typeface="Calibri"/>
              </a:rPr>
              <a:t> </a:t>
            </a:r>
            <a:r>
              <a:rPr lang="en-ID" sz="2400" spc="-5" dirty="0" err="1">
                <a:latin typeface="Candara" panose="020E0502030303020204" pitchFamily="34" charset="0"/>
                <a:cs typeface="Calibri"/>
              </a:rPr>
              <a:t>nilai</a:t>
            </a:r>
            <a:r>
              <a:rPr lang="en-ID" sz="2400" spc="-5" dirty="0">
                <a:latin typeface="Candara" panose="020E0502030303020204" pitchFamily="34" charset="0"/>
                <a:cs typeface="Calibri"/>
              </a:rPr>
              <a:t> </a:t>
            </a:r>
            <a:r>
              <a:rPr lang="en-ID" sz="2400" spc="-10" dirty="0" err="1">
                <a:latin typeface="Candara" panose="020E0502030303020204" pitchFamily="34" charset="0"/>
                <a:cs typeface="Calibri"/>
              </a:rPr>
              <a:t>tambah</a:t>
            </a:r>
            <a:r>
              <a:rPr lang="en-ID" sz="2400" spc="-10" dirty="0">
                <a:latin typeface="Candara" panose="020E0502030303020204" pitchFamily="34" charset="0"/>
                <a:cs typeface="Calibri"/>
              </a:rPr>
              <a:t> </a:t>
            </a:r>
            <a:r>
              <a:rPr lang="en-ID" sz="2400" spc="-5" dirty="0" err="1">
                <a:latin typeface="Candara" panose="020E0502030303020204" pitchFamily="34" charset="0"/>
                <a:cs typeface="Calibri"/>
              </a:rPr>
              <a:t>bagi</a:t>
            </a:r>
            <a:r>
              <a:rPr lang="en-ID" sz="2400" spc="35" dirty="0">
                <a:latin typeface="Candara" panose="020E0502030303020204" pitchFamily="34" charset="0"/>
                <a:cs typeface="Calibri"/>
              </a:rPr>
              <a:t> </a:t>
            </a:r>
            <a:r>
              <a:rPr lang="en-ID" sz="2400" spc="-5" dirty="0" err="1">
                <a:latin typeface="Candara" panose="020E0502030303020204" pitchFamily="34" charset="0"/>
                <a:cs typeface="Calibri"/>
              </a:rPr>
              <a:t>pengguna</a:t>
            </a:r>
            <a:endParaRPr lang="en-ID" sz="2400" dirty="0">
              <a:latin typeface="Candara" panose="020E0502030303020204" pitchFamily="34" charset="0"/>
              <a:cs typeface="Calibri"/>
            </a:endParaRPr>
          </a:p>
          <a:p>
            <a:pPr marL="469900" indent="-457200">
              <a:lnSpc>
                <a:spcPct val="100000"/>
              </a:lnSpc>
              <a:spcBef>
                <a:spcPts val="635"/>
              </a:spcBef>
              <a:buFont typeface="Wingdings" pitchFamily="2" charset="2"/>
              <a:buChar char="ü"/>
              <a:tabLst>
                <a:tab pos="241300" algn="l"/>
              </a:tabLst>
            </a:pPr>
            <a:r>
              <a:rPr lang="en-ID" sz="2400" spc="-5" dirty="0" err="1">
                <a:latin typeface="Candara" panose="020E0502030303020204" pitchFamily="34" charset="0"/>
                <a:cs typeface="Calibri"/>
              </a:rPr>
              <a:t>Berusaha</a:t>
            </a:r>
            <a:r>
              <a:rPr lang="en-ID" sz="2400" spc="-5" dirty="0">
                <a:latin typeface="Candara" panose="020E0502030303020204" pitchFamily="34" charset="0"/>
                <a:cs typeface="Calibri"/>
              </a:rPr>
              <a:t> </a:t>
            </a:r>
            <a:r>
              <a:rPr lang="en-ID" sz="2400" spc="-10" dirty="0" err="1">
                <a:latin typeface="Candara" panose="020E0502030303020204" pitchFamily="34" charset="0"/>
                <a:cs typeface="Calibri"/>
              </a:rPr>
              <a:t>mewujudkan</a:t>
            </a:r>
            <a:r>
              <a:rPr lang="en-ID" sz="2400" spc="-10" dirty="0">
                <a:latin typeface="Candara" panose="020E0502030303020204" pitchFamily="34" charset="0"/>
                <a:cs typeface="Calibri"/>
              </a:rPr>
              <a:t> </a:t>
            </a:r>
            <a:r>
              <a:rPr lang="en-ID" sz="2400" spc="-20" dirty="0" err="1">
                <a:latin typeface="Candara" panose="020E0502030303020204" pitchFamily="34" charset="0"/>
                <a:cs typeface="Calibri"/>
              </a:rPr>
              <a:t>gagasan</a:t>
            </a:r>
            <a:r>
              <a:rPr lang="en-ID" sz="2400" spc="-20" dirty="0">
                <a:latin typeface="Candara" panose="020E0502030303020204" pitchFamily="34" charset="0"/>
                <a:cs typeface="Calibri"/>
              </a:rPr>
              <a:t> </a:t>
            </a:r>
            <a:r>
              <a:rPr lang="en-ID" sz="2400" spc="-15" dirty="0" err="1">
                <a:latin typeface="Candara" panose="020E0502030303020204" pitchFamily="34" charset="0"/>
                <a:cs typeface="Calibri"/>
              </a:rPr>
              <a:t>kreatif</a:t>
            </a:r>
            <a:r>
              <a:rPr lang="en-ID" sz="2400" spc="-15" dirty="0">
                <a:latin typeface="Candara" panose="020E0502030303020204" pitchFamily="34" charset="0"/>
                <a:cs typeface="Calibri"/>
              </a:rPr>
              <a:t> </a:t>
            </a:r>
            <a:r>
              <a:rPr lang="en-ID" sz="2400" spc="-5" dirty="0" err="1">
                <a:latin typeface="Candara" panose="020E0502030303020204" pitchFamily="34" charset="0"/>
                <a:cs typeface="Calibri"/>
              </a:rPr>
              <a:t>menjadi</a:t>
            </a:r>
            <a:r>
              <a:rPr lang="en-ID" sz="2400" spc="45" dirty="0">
                <a:latin typeface="Candara" panose="020E0502030303020204" pitchFamily="34" charset="0"/>
                <a:cs typeface="Calibri"/>
              </a:rPr>
              <a:t> </a:t>
            </a:r>
            <a:r>
              <a:rPr lang="en-ID" sz="2400" spc="-10" dirty="0" err="1">
                <a:latin typeface="Candara" panose="020E0502030303020204" pitchFamily="34" charset="0"/>
                <a:cs typeface="Calibri"/>
              </a:rPr>
              <a:t>inovasi</a:t>
            </a:r>
            <a:endParaRPr lang="en-ID" sz="2400" dirty="0">
              <a:latin typeface="Candara" panose="020E0502030303020204" pitchFamily="34" charset="0"/>
              <a:cs typeface="Calibri"/>
            </a:endParaRP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C8EED1FD-F41C-0749-9E0F-E642BC088C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object 4"/>
          <p:cNvSpPr/>
          <p:nvPr/>
        </p:nvSpPr>
        <p:spPr>
          <a:xfrm>
            <a:off x="342900" y="475611"/>
            <a:ext cx="1028700" cy="962244"/>
          </a:xfrm>
          <a:custGeom>
            <a:avLst/>
            <a:gdLst/>
            <a:ahLst/>
            <a:cxnLst/>
            <a:rect l="l" t="t" r="r" b="b"/>
            <a:pathLst>
              <a:path w="1238250" h="1191895">
                <a:moveTo>
                  <a:pt x="619125" y="0"/>
                </a:moveTo>
                <a:lnTo>
                  <a:pt x="570740" y="1792"/>
                </a:lnTo>
                <a:lnTo>
                  <a:pt x="523374" y="7080"/>
                </a:lnTo>
                <a:lnTo>
                  <a:pt x="477165" y="15733"/>
                </a:lnTo>
                <a:lnTo>
                  <a:pt x="432249" y="27616"/>
                </a:lnTo>
                <a:lnTo>
                  <a:pt x="388764" y="42599"/>
                </a:lnTo>
                <a:lnTo>
                  <a:pt x="346849" y="60548"/>
                </a:lnTo>
                <a:lnTo>
                  <a:pt x="306640" y="81331"/>
                </a:lnTo>
                <a:lnTo>
                  <a:pt x="268276" y="104816"/>
                </a:lnTo>
                <a:lnTo>
                  <a:pt x="231893" y="130870"/>
                </a:lnTo>
                <a:lnTo>
                  <a:pt x="197631" y="159361"/>
                </a:lnTo>
                <a:lnTo>
                  <a:pt x="165625" y="190156"/>
                </a:lnTo>
                <a:lnTo>
                  <a:pt x="136014" y="223123"/>
                </a:lnTo>
                <a:lnTo>
                  <a:pt x="108936" y="258130"/>
                </a:lnTo>
                <a:lnTo>
                  <a:pt x="84528" y="295043"/>
                </a:lnTo>
                <a:lnTo>
                  <a:pt x="62928" y="333732"/>
                </a:lnTo>
                <a:lnTo>
                  <a:pt x="44273" y="374062"/>
                </a:lnTo>
                <a:lnTo>
                  <a:pt x="28702" y="415902"/>
                </a:lnTo>
                <a:lnTo>
                  <a:pt x="16351" y="459119"/>
                </a:lnTo>
                <a:lnTo>
                  <a:pt x="7359" y="503581"/>
                </a:lnTo>
                <a:lnTo>
                  <a:pt x="1862" y="549155"/>
                </a:lnTo>
                <a:lnTo>
                  <a:pt x="0" y="595710"/>
                </a:lnTo>
                <a:lnTo>
                  <a:pt x="1862" y="642264"/>
                </a:lnTo>
                <a:lnTo>
                  <a:pt x="7359" y="687838"/>
                </a:lnTo>
                <a:lnTo>
                  <a:pt x="16351" y="732300"/>
                </a:lnTo>
                <a:lnTo>
                  <a:pt x="28702" y="775517"/>
                </a:lnTo>
                <a:lnTo>
                  <a:pt x="44273" y="817357"/>
                </a:lnTo>
                <a:lnTo>
                  <a:pt x="62928" y="857687"/>
                </a:lnTo>
                <a:lnTo>
                  <a:pt x="84528" y="896376"/>
                </a:lnTo>
                <a:lnTo>
                  <a:pt x="108936" y="933289"/>
                </a:lnTo>
                <a:lnTo>
                  <a:pt x="136014" y="968296"/>
                </a:lnTo>
                <a:lnTo>
                  <a:pt x="165625" y="1001263"/>
                </a:lnTo>
                <a:lnTo>
                  <a:pt x="197631" y="1032058"/>
                </a:lnTo>
                <a:lnTo>
                  <a:pt x="231893" y="1060549"/>
                </a:lnTo>
                <a:lnTo>
                  <a:pt x="268276" y="1086603"/>
                </a:lnTo>
                <a:lnTo>
                  <a:pt x="306640" y="1110088"/>
                </a:lnTo>
                <a:lnTo>
                  <a:pt x="346849" y="1130871"/>
                </a:lnTo>
                <a:lnTo>
                  <a:pt x="388764" y="1148820"/>
                </a:lnTo>
                <a:lnTo>
                  <a:pt x="432249" y="1163803"/>
                </a:lnTo>
                <a:lnTo>
                  <a:pt x="477165" y="1175686"/>
                </a:lnTo>
                <a:lnTo>
                  <a:pt x="523374" y="1184339"/>
                </a:lnTo>
                <a:lnTo>
                  <a:pt x="570740" y="1189627"/>
                </a:lnTo>
                <a:lnTo>
                  <a:pt x="619125" y="1191420"/>
                </a:lnTo>
                <a:lnTo>
                  <a:pt x="667509" y="1189627"/>
                </a:lnTo>
                <a:lnTo>
                  <a:pt x="714875" y="1184339"/>
                </a:lnTo>
                <a:lnTo>
                  <a:pt x="761084" y="1175686"/>
                </a:lnTo>
                <a:lnTo>
                  <a:pt x="806000" y="1163803"/>
                </a:lnTo>
                <a:lnTo>
                  <a:pt x="849485" y="1148820"/>
                </a:lnTo>
                <a:lnTo>
                  <a:pt x="891400" y="1130871"/>
                </a:lnTo>
                <a:lnTo>
                  <a:pt x="931609" y="1110088"/>
                </a:lnTo>
                <a:lnTo>
                  <a:pt x="969973" y="1086603"/>
                </a:lnTo>
                <a:lnTo>
                  <a:pt x="1006356" y="1060549"/>
                </a:lnTo>
                <a:lnTo>
                  <a:pt x="1040619" y="1032058"/>
                </a:lnTo>
                <a:lnTo>
                  <a:pt x="1072624" y="1001263"/>
                </a:lnTo>
                <a:lnTo>
                  <a:pt x="1102235" y="968296"/>
                </a:lnTo>
                <a:lnTo>
                  <a:pt x="1129313" y="933289"/>
                </a:lnTo>
                <a:lnTo>
                  <a:pt x="1153721" y="896376"/>
                </a:lnTo>
                <a:lnTo>
                  <a:pt x="1175321" y="857687"/>
                </a:lnTo>
                <a:lnTo>
                  <a:pt x="1193976" y="817357"/>
                </a:lnTo>
                <a:lnTo>
                  <a:pt x="1209547" y="775517"/>
                </a:lnTo>
                <a:lnTo>
                  <a:pt x="1221898" y="732300"/>
                </a:lnTo>
                <a:lnTo>
                  <a:pt x="1230890" y="687838"/>
                </a:lnTo>
                <a:lnTo>
                  <a:pt x="1236387" y="642264"/>
                </a:lnTo>
                <a:lnTo>
                  <a:pt x="1238250" y="595710"/>
                </a:lnTo>
                <a:lnTo>
                  <a:pt x="1236387" y="549155"/>
                </a:lnTo>
                <a:lnTo>
                  <a:pt x="1230890" y="503581"/>
                </a:lnTo>
                <a:lnTo>
                  <a:pt x="1221898" y="459119"/>
                </a:lnTo>
                <a:lnTo>
                  <a:pt x="1209547" y="415902"/>
                </a:lnTo>
                <a:lnTo>
                  <a:pt x="1193976" y="374062"/>
                </a:lnTo>
                <a:lnTo>
                  <a:pt x="1175321" y="333732"/>
                </a:lnTo>
                <a:lnTo>
                  <a:pt x="1153721" y="295043"/>
                </a:lnTo>
                <a:lnTo>
                  <a:pt x="1129313" y="258130"/>
                </a:lnTo>
                <a:lnTo>
                  <a:pt x="1102235" y="223123"/>
                </a:lnTo>
                <a:lnTo>
                  <a:pt x="1072624" y="190156"/>
                </a:lnTo>
                <a:lnTo>
                  <a:pt x="1040619" y="159361"/>
                </a:lnTo>
                <a:lnTo>
                  <a:pt x="1006356" y="130870"/>
                </a:lnTo>
                <a:lnTo>
                  <a:pt x="969973" y="104816"/>
                </a:lnTo>
                <a:lnTo>
                  <a:pt x="931609" y="81331"/>
                </a:lnTo>
                <a:lnTo>
                  <a:pt x="891400" y="60548"/>
                </a:lnTo>
                <a:lnTo>
                  <a:pt x="849485" y="42599"/>
                </a:lnTo>
                <a:lnTo>
                  <a:pt x="806000" y="27616"/>
                </a:lnTo>
                <a:lnTo>
                  <a:pt x="761084" y="15733"/>
                </a:lnTo>
                <a:lnTo>
                  <a:pt x="714875" y="7080"/>
                </a:lnTo>
                <a:lnTo>
                  <a:pt x="667509" y="1792"/>
                </a:lnTo>
                <a:lnTo>
                  <a:pt x="619125" y="0"/>
                </a:lnTo>
                <a:close/>
              </a:path>
            </a:pathLst>
          </a:custGeom>
          <a:solidFill>
            <a:srgbClr val="2E75B6"/>
          </a:solidFill>
        </p:spPr>
        <p:txBody>
          <a:bodyPr wrap="square" lIns="0" tIns="0" rIns="0" bIns="0" rtlCol="0"/>
          <a:lstStyle/>
          <a:p>
            <a:endParaRPr dirty="0">
              <a:solidFill>
                <a:prstClr val="black"/>
              </a:solidFill>
            </a:endParaRPr>
          </a:p>
        </p:txBody>
      </p:sp>
      <p:sp>
        <p:nvSpPr>
          <p:cNvPr id="5" name="object 5"/>
          <p:cNvSpPr/>
          <p:nvPr/>
        </p:nvSpPr>
        <p:spPr>
          <a:xfrm>
            <a:off x="342900" y="514745"/>
            <a:ext cx="874712" cy="936154"/>
          </a:xfrm>
          <a:custGeom>
            <a:avLst/>
            <a:gdLst/>
            <a:ahLst/>
            <a:cxnLst/>
            <a:rect l="l" t="t" r="r" b="b"/>
            <a:pathLst>
              <a:path w="1238250" h="1191895">
                <a:moveTo>
                  <a:pt x="0" y="595710"/>
                </a:moveTo>
                <a:lnTo>
                  <a:pt x="1862" y="549155"/>
                </a:lnTo>
                <a:lnTo>
                  <a:pt x="7359" y="503581"/>
                </a:lnTo>
                <a:lnTo>
                  <a:pt x="16351" y="459119"/>
                </a:lnTo>
                <a:lnTo>
                  <a:pt x="28702" y="415901"/>
                </a:lnTo>
                <a:lnTo>
                  <a:pt x="44273" y="374062"/>
                </a:lnTo>
                <a:lnTo>
                  <a:pt x="62928" y="333731"/>
                </a:lnTo>
                <a:lnTo>
                  <a:pt x="84528" y="295043"/>
                </a:lnTo>
                <a:lnTo>
                  <a:pt x="108936" y="258130"/>
                </a:lnTo>
                <a:lnTo>
                  <a:pt x="136014" y="223123"/>
                </a:lnTo>
                <a:lnTo>
                  <a:pt x="165625" y="190156"/>
                </a:lnTo>
                <a:lnTo>
                  <a:pt x="197631" y="159361"/>
                </a:lnTo>
                <a:lnTo>
                  <a:pt x="231893" y="130870"/>
                </a:lnTo>
                <a:lnTo>
                  <a:pt x="268276" y="104816"/>
                </a:lnTo>
                <a:lnTo>
                  <a:pt x="306640" y="81331"/>
                </a:lnTo>
                <a:lnTo>
                  <a:pt x="346849" y="60548"/>
                </a:lnTo>
                <a:lnTo>
                  <a:pt x="388764" y="42599"/>
                </a:lnTo>
                <a:lnTo>
                  <a:pt x="432249" y="27616"/>
                </a:lnTo>
                <a:lnTo>
                  <a:pt x="477165" y="15733"/>
                </a:lnTo>
                <a:lnTo>
                  <a:pt x="523374" y="7080"/>
                </a:lnTo>
                <a:lnTo>
                  <a:pt x="570740" y="1792"/>
                </a:lnTo>
                <a:lnTo>
                  <a:pt x="619125" y="0"/>
                </a:lnTo>
                <a:lnTo>
                  <a:pt x="667509" y="1792"/>
                </a:lnTo>
                <a:lnTo>
                  <a:pt x="714875" y="7080"/>
                </a:lnTo>
                <a:lnTo>
                  <a:pt x="761084" y="15733"/>
                </a:lnTo>
                <a:lnTo>
                  <a:pt x="806000" y="27616"/>
                </a:lnTo>
                <a:lnTo>
                  <a:pt x="849485" y="42599"/>
                </a:lnTo>
                <a:lnTo>
                  <a:pt x="891400" y="60548"/>
                </a:lnTo>
                <a:lnTo>
                  <a:pt x="931609" y="81331"/>
                </a:lnTo>
                <a:lnTo>
                  <a:pt x="969973" y="104816"/>
                </a:lnTo>
                <a:lnTo>
                  <a:pt x="1006356" y="130870"/>
                </a:lnTo>
                <a:lnTo>
                  <a:pt x="1040618" y="159361"/>
                </a:lnTo>
                <a:lnTo>
                  <a:pt x="1072624" y="190156"/>
                </a:lnTo>
                <a:lnTo>
                  <a:pt x="1102235" y="223123"/>
                </a:lnTo>
                <a:lnTo>
                  <a:pt x="1129313" y="258130"/>
                </a:lnTo>
                <a:lnTo>
                  <a:pt x="1153721" y="295043"/>
                </a:lnTo>
                <a:lnTo>
                  <a:pt x="1175321" y="333731"/>
                </a:lnTo>
                <a:lnTo>
                  <a:pt x="1193976" y="374062"/>
                </a:lnTo>
                <a:lnTo>
                  <a:pt x="1209547" y="415901"/>
                </a:lnTo>
                <a:lnTo>
                  <a:pt x="1221898" y="459119"/>
                </a:lnTo>
                <a:lnTo>
                  <a:pt x="1230890" y="503581"/>
                </a:lnTo>
                <a:lnTo>
                  <a:pt x="1236387" y="549155"/>
                </a:lnTo>
                <a:lnTo>
                  <a:pt x="1238250" y="595710"/>
                </a:lnTo>
                <a:lnTo>
                  <a:pt x="1236387" y="642264"/>
                </a:lnTo>
                <a:lnTo>
                  <a:pt x="1230890" y="687838"/>
                </a:lnTo>
                <a:lnTo>
                  <a:pt x="1221898" y="732300"/>
                </a:lnTo>
                <a:lnTo>
                  <a:pt x="1209547" y="775518"/>
                </a:lnTo>
                <a:lnTo>
                  <a:pt x="1193976" y="817357"/>
                </a:lnTo>
                <a:lnTo>
                  <a:pt x="1175321" y="857688"/>
                </a:lnTo>
                <a:lnTo>
                  <a:pt x="1153721" y="896376"/>
                </a:lnTo>
                <a:lnTo>
                  <a:pt x="1129313" y="933289"/>
                </a:lnTo>
                <a:lnTo>
                  <a:pt x="1102235" y="968296"/>
                </a:lnTo>
                <a:lnTo>
                  <a:pt x="1072624" y="1001263"/>
                </a:lnTo>
                <a:lnTo>
                  <a:pt x="1040618" y="1032058"/>
                </a:lnTo>
                <a:lnTo>
                  <a:pt x="1006356" y="1060549"/>
                </a:lnTo>
                <a:lnTo>
                  <a:pt x="969973" y="1086603"/>
                </a:lnTo>
                <a:lnTo>
                  <a:pt x="931609" y="1110088"/>
                </a:lnTo>
                <a:lnTo>
                  <a:pt x="891400" y="1130871"/>
                </a:lnTo>
                <a:lnTo>
                  <a:pt x="849485" y="1148820"/>
                </a:lnTo>
                <a:lnTo>
                  <a:pt x="806000" y="1163803"/>
                </a:lnTo>
                <a:lnTo>
                  <a:pt x="761084" y="1175686"/>
                </a:lnTo>
                <a:lnTo>
                  <a:pt x="714875" y="1184339"/>
                </a:lnTo>
                <a:lnTo>
                  <a:pt x="667509" y="1189627"/>
                </a:lnTo>
                <a:lnTo>
                  <a:pt x="619125" y="1191420"/>
                </a:lnTo>
                <a:lnTo>
                  <a:pt x="570740" y="1189627"/>
                </a:lnTo>
                <a:lnTo>
                  <a:pt x="523374" y="1184339"/>
                </a:lnTo>
                <a:lnTo>
                  <a:pt x="477165" y="1175686"/>
                </a:lnTo>
                <a:lnTo>
                  <a:pt x="432249" y="1163803"/>
                </a:lnTo>
                <a:lnTo>
                  <a:pt x="388764" y="1148820"/>
                </a:lnTo>
                <a:lnTo>
                  <a:pt x="346849" y="1130871"/>
                </a:lnTo>
                <a:lnTo>
                  <a:pt x="306640" y="1110088"/>
                </a:lnTo>
                <a:lnTo>
                  <a:pt x="268276" y="1086603"/>
                </a:lnTo>
                <a:lnTo>
                  <a:pt x="231893" y="1060549"/>
                </a:lnTo>
                <a:lnTo>
                  <a:pt x="197631" y="1032058"/>
                </a:lnTo>
                <a:lnTo>
                  <a:pt x="165625" y="1001263"/>
                </a:lnTo>
                <a:lnTo>
                  <a:pt x="136014" y="968296"/>
                </a:lnTo>
                <a:lnTo>
                  <a:pt x="108936" y="933289"/>
                </a:lnTo>
                <a:lnTo>
                  <a:pt x="84528" y="896376"/>
                </a:lnTo>
                <a:lnTo>
                  <a:pt x="62928" y="857688"/>
                </a:lnTo>
                <a:lnTo>
                  <a:pt x="44273" y="817357"/>
                </a:lnTo>
                <a:lnTo>
                  <a:pt x="28702" y="775518"/>
                </a:lnTo>
                <a:lnTo>
                  <a:pt x="16351" y="732300"/>
                </a:lnTo>
                <a:lnTo>
                  <a:pt x="7359" y="687838"/>
                </a:lnTo>
                <a:lnTo>
                  <a:pt x="1862" y="642264"/>
                </a:lnTo>
                <a:lnTo>
                  <a:pt x="0" y="595710"/>
                </a:lnTo>
                <a:close/>
              </a:path>
            </a:pathLst>
          </a:custGeom>
          <a:ln w="12700">
            <a:solidFill>
              <a:srgbClr val="41719C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" name="object 7"/>
          <p:cNvSpPr txBox="1">
            <a:spLocks/>
          </p:cNvSpPr>
          <p:nvPr/>
        </p:nvSpPr>
        <p:spPr>
          <a:xfrm>
            <a:off x="728265" y="479051"/>
            <a:ext cx="511175" cy="843821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5400" b="1" dirty="0">
                <a:solidFill>
                  <a:srgbClr val="C00000"/>
                </a:solidFill>
              </a:rPr>
              <a:t>5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2099333" y="-39408"/>
            <a:ext cx="7168755" cy="845744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vert="horz" wrap="square" lIns="0" tIns="288925" rIns="0" bIns="0" rtlCol="0">
            <a:spAutoFit/>
          </a:bodyPr>
          <a:lstStyle/>
          <a:p>
            <a:pPr marL="90805">
              <a:spcBef>
                <a:spcPts val="2275"/>
              </a:spcBef>
            </a:pPr>
            <a:r>
              <a:rPr lang="en-US" sz="3600" b="1" spc="-5" dirty="0">
                <a:solidFill>
                  <a:srgbClr val="C00000"/>
                </a:solidFill>
                <a:latin typeface="Tahoma"/>
                <a:cs typeface="Tahoma"/>
              </a:rPr>
              <a:t>CREATIVE &amp; INNOVATIVE</a:t>
            </a:r>
            <a:endParaRPr sz="3600" dirty="0">
              <a:solidFill>
                <a:srgbClr val="C00000"/>
              </a:solidFill>
              <a:latin typeface="Tahoma"/>
              <a:cs typeface="Tahoma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7803" y="1066800"/>
            <a:ext cx="3071813" cy="2981325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5181600" y="3124200"/>
            <a:ext cx="121289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/>
              <a:t>Jan </a:t>
            </a:r>
            <a:r>
              <a:rPr lang="en-US" sz="2000" b="1" dirty="0" err="1"/>
              <a:t>Koum</a:t>
            </a:r>
            <a:endParaRPr lang="en-US" sz="2000" b="1" dirty="0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91430" y="4123925"/>
            <a:ext cx="2863379" cy="291557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706437" y="5029200"/>
            <a:ext cx="271458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/>
              <a:t>Mark Zuckerberg</a:t>
            </a:r>
          </a:p>
        </p:txBody>
      </p:sp>
    </p:spTree>
    <p:extLst>
      <p:ext uri="{BB962C8B-B14F-4D97-AF65-F5344CB8AC3E}">
        <p14:creationId xmlns:p14="http://schemas.microsoft.com/office/powerpoint/2010/main" val="3929572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2">
            <a:extLst>
              <a:ext uri="{FF2B5EF4-FFF2-40B4-BE49-F238E27FC236}">
                <a16:creationId xmlns:a16="http://schemas.microsoft.com/office/drawing/2014/main" id="{23565083-7FB3-5248-A610-BAB75FA03F13}"/>
              </a:ext>
            </a:extLst>
          </p:cNvPr>
          <p:cNvSpPr/>
          <p:nvPr/>
        </p:nvSpPr>
        <p:spPr>
          <a:xfrm>
            <a:off x="152400" y="373900"/>
            <a:ext cx="6305550" cy="59507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706437" y="635000"/>
            <a:ext cx="511175" cy="939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0" dirty="0"/>
              <a:t>1</a:t>
            </a:r>
            <a:endParaRPr sz="6000"/>
          </a:p>
        </p:txBody>
      </p:sp>
      <p:sp>
        <p:nvSpPr>
          <p:cNvPr id="3" name="object 3"/>
          <p:cNvSpPr txBox="1">
            <a:spLocks noGrp="1"/>
          </p:cNvSpPr>
          <p:nvPr>
            <p:ph idx="1"/>
          </p:nvPr>
        </p:nvSpPr>
        <p:spPr>
          <a:xfrm>
            <a:off x="6793441" y="1104900"/>
            <a:ext cx="5293782" cy="5365571"/>
          </a:xfrm>
          <a:prstGeom prst="rect">
            <a:avLst/>
          </a:prstGeom>
        </p:spPr>
        <p:txBody>
          <a:bodyPr vert="horz" wrap="square" lIns="0" tIns="60960" rIns="0" bIns="0" rtlCol="0">
            <a:spAutoFit/>
          </a:bodyPr>
          <a:lstStyle/>
          <a:p>
            <a:pPr marL="527050" indent="-514350">
              <a:lnSpc>
                <a:spcPct val="100000"/>
              </a:lnSpc>
              <a:spcBef>
                <a:spcPts val="740"/>
              </a:spcBef>
              <a:buFont typeface="Wingdings" pitchFamily="2" charset="2"/>
              <a:buChar char="ü"/>
              <a:tabLst>
                <a:tab pos="526415" algn="l"/>
                <a:tab pos="527050" algn="l"/>
              </a:tabLst>
            </a:pPr>
            <a:r>
              <a:rPr lang="en-ID" sz="2800" spc="-10" dirty="0" err="1">
                <a:solidFill>
                  <a:srgbClr val="002060"/>
                </a:solidFill>
                <a:latin typeface="Calibri"/>
                <a:cs typeface="Calibri"/>
              </a:rPr>
              <a:t>Menjabarkan</a:t>
            </a:r>
            <a:r>
              <a:rPr lang="en-ID" sz="2800" spc="-1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lang="en-ID" sz="2800" spc="-25" dirty="0" err="1">
                <a:solidFill>
                  <a:srgbClr val="002060"/>
                </a:solidFill>
                <a:latin typeface="Calibri"/>
                <a:cs typeface="Calibri"/>
              </a:rPr>
              <a:t>strategi</a:t>
            </a:r>
            <a:r>
              <a:rPr lang="en-ID" sz="2800" spc="-2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lang="en-ID" sz="2800" spc="-5" dirty="0" err="1">
                <a:solidFill>
                  <a:srgbClr val="002060"/>
                </a:solidFill>
                <a:latin typeface="Calibri"/>
                <a:cs typeface="Calibri"/>
              </a:rPr>
              <a:t>dalam</a:t>
            </a:r>
            <a:r>
              <a:rPr lang="en-ID" sz="2800" spc="-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lang="en-ID" sz="2800" spc="-25" dirty="0" err="1">
                <a:solidFill>
                  <a:srgbClr val="002060"/>
                </a:solidFill>
                <a:latin typeface="Calibri"/>
                <a:cs typeface="Calibri"/>
              </a:rPr>
              <a:t>kegiatan</a:t>
            </a:r>
            <a:r>
              <a:rPr lang="en-ID" sz="2800" spc="-2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lang="en-ID" sz="2800" spc="-5" dirty="0" err="1">
                <a:solidFill>
                  <a:srgbClr val="002060"/>
                </a:solidFill>
                <a:latin typeface="Calibri"/>
                <a:cs typeface="Calibri"/>
              </a:rPr>
              <a:t>sehari</a:t>
            </a:r>
            <a:r>
              <a:rPr lang="en-ID" sz="2800" spc="7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lang="en-ID" sz="2800" spc="-5" dirty="0" err="1">
                <a:solidFill>
                  <a:srgbClr val="002060"/>
                </a:solidFill>
                <a:latin typeface="Calibri"/>
                <a:cs typeface="Calibri"/>
              </a:rPr>
              <a:t>hari</a:t>
            </a:r>
            <a:endParaRPr lang="en-ID" sz="2800" dirty="0">
              <a:solidFill>
                <a:srgbClr val="002060"/>
              </a:solidFill>
              <a:latin typeface="Calibri"/>
              <a:cs typeface="Calibri"/>
            </a:endParaRPr>
          </a:p>
          <a:p>
            <a:pPr marL="527050" indent="-514350">
              <a:lnSpc>
                <a:spcPct val="100000"/>
              </a:lnSpc>
              <a:spcBef>
                <a:spcPts val="640"/>
              </a:spcBef>
              <a:buFont typeface="Wingdings" pitchFamily="2" charset="2"/>
              <a:buChar char="ü"/>
              <a:tabLst>
                <a:tab pos="526415" algn="l"/>
                <a:tab pos="527050" algn="l"/>
              </a:tabLst>
            </a:pPr>
            <a:r>
              <a:rPr lang="en-ID" sz="2800" spc="-10" dirty="0" err="1">
                <a:solidFill>
                  <a:srgbClr val="002060"/>
                </a:solidFill>
                <a:latin typeface="Calibri"/>
                <a:cs typeface="Calibri"/>
              </a:rPr>
              <a:t>Membuat</a:t>
            </a:r>
            <a:r>
              <a:rPr lang="en-ID" sz="2800" spc="-1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lang="en-ID" sz="2800" spc="-10" dirty="0" err="1">
                <a:solidFill>
                  <a:srgbClr val="002060"/>
                </a:solidFill>
                <a:latin typeface="Calibri"/>
                <a:cs typeface="Calibri"/>
              </a:rPr>
              <a:t>tolok</a:t>
            </a:r>
            <a:r>
              <a:rPr lang="en-ID" sz="2800" spc="-1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lang="en-ID" sz="2800" spc="-20" dirty="0" err="1">
                <a:solidFill>
                  <a:srgbClr val="002060"/>
                </a:solidFill>
                <a:latin typeface="Calibri"/>
                <a:cs typeface="Calibri"/>
              </a:rPr>
              <a:t>ukur</a:t>
            </a:r>
            <a:r>
              <a:rPr lang="en-ID" sz="2800" spc="-20" dirty="0">
                <a:solidFill>
                  <a:srgbClr val="002060"/>
                </a:solidFill>
                <a:latin typeface="Calibri"/>
                <a:cs typeface="Calibri"/>
              </a:rPr>
              <a:t>/standard</a:t>
            </a:r>
            <a:r>
              <a:rPr lang="en-ID" sz="2800" spc="3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lang="en-ID" sz="2800" spc="-10" dirty="0" err="1">
                <a:solidFill>
                  <a:srgbClr val="002060"/>
                </a:solidFill>
                <a:latin typeface="Calibri"/>
                <a:cs typeface="Calibri"/>
              </a:rPr>
              <a:t>keberhasilan</a:t>
            </a:r>
            <a:endParaRPr lang="en-ID" sz="2800" dirty="0">
              <a:solidFill>
                <a:srgbClr val="002060"/>
              </a:solidFill>
              <a:latin typeface="Calibri"/>
              <a:cs typeface="Calibri"/>
            </a:endParaRPr>
          </a:p>
          <a:p>
            <a:pPr marL="527050" indent="-514350">
              <a:lnSpc>
                <a:spcPct val="100000"/>
              </a:lnSpc>
              <a:spcBef>
                <a:spcPts val="670"/>
              </a:spcBef>
              <a:buFont typeface="Wingdings" pitchFamily="2" charset="2"/>
              <a:buChar char="ü"/>
              <a:tabLst>
                <a:tab pos="526415" algn="l"/>
                <a:tab pos="527050" algn="l"/>
              </a:tabLst>
            </a:pPr>
            <a:r>
              <a:rPr lang="en-ID" sz="2800" spc="-5" dirty="0" err="1">
                <a:solidFill>
                  <a:srgbClr val="002060"/>
                </a:solidFill>
                <a:latin typeface="Calibri"/>
                <a:cs typeface="Calibri"/>
              </a:rPr>
              <a:t>Memilih</a:t>
            </a:r>
            <a:r>
              <a:rPr lang="en-ID" sz="2800" spc="-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lang="en-ID" sz="2800" spc="-15" dirty="0">
                <a:solidFill>
                  <a:srgbClr val="002060"/>
                </a:solidFill>
                <a:latin typeface="Calibri"/>
                <a:cs typeface="Calibri"/>
              </a:rPr>
              <a:t>orang orang yang </a:t>
            </a:r>
            <a:r>
              <a:rPr lang="en-ID" sz="2800" spc="-20" dirty="0" err="1">
                <a:solidFill>
                  <a:srgbClr val="002060"/>
                </a:solidFill>
                <a:latin typeface="Calibri"/>
                <a:cs typeface="Calibri"/>
              </a:rPr>
              <a:t>tepat</a:t>
            </a:r>
            <a:r>
              <a:rPr lang="en-ID" sz="2800" spc="-2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lang="en-ID" sz="2800" spc="-10" dirty="0" err="1">
                <a:solidFill>
                  <a:srgbClr val="002060"/>
                </a:solidFill>
                <a:latin typeface="Calibri"/>
                <a:cs typeface="Calibri"/>
              </a:rPr>
              <a:t>untuk</a:t>
            </a:r>
            <a:r>
              <a:rPr lang="en-ID" sz="2800" spc="-1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lang="en-ID" sz="2800" spc="-10" dirty="0" err="1">
                <a:solidFill>
                  <a:srgbClr val="002060"/>
                </a:solidFill>
                <a:latin typeface="Calibri"/>
                <a:cs typeface="Calibri"/>
              </a:rPr>
              <a:t>mengeksekusi</a:t>
            </a:r>
            <a:r>
              <a:rPr lang="en-ID" sz="2800" spc="5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lang="en-ID" sz="2800" spc="-10" dirty="0" err="1">
                <a:solidFill>
                  <a:srgbClr val="002060"/>
                </a:solidFill>
                <a:latin typeface="Calibri"/>
                <a:cs typeface="Calibri"/>
              </a:rPr>
              <a:t>rencana</a:t>
            </a:r>
            <a:endParaRPr lang="en-ID" sz="2800" dirty="0">
              <a:solidFill>
                <a:srgbClr val="002060"/>
              </a:solidFill>
              <a:latin typeface="Calibri"/>
              <a:cs typeface="Calibri"/>
            </a:endParaRPr>
          </a:p>
          <a:p>
            <a:pPr marL="527050" indent="-514350">
              <a:lnSpc>
                <a:spcPct val="100000"/>
              </a:lnSpc>
              <a:spcBef>
                <a:spcPts val="675"/>
              </a:spcBef>
              <a:buFont typeface="Wingdings" pitchFamily="2" charset="2"/>
              <a:buChar char="ü"/>
              <a:tabLst>
                <a:tab pos="526415" algn="l"/>
                <a:tab pos="527050" algn="l"/>
              </a:tabLst>
            </a:pPr>
            <a:r>
              <a:rPr lang="en-ID" sz="2800" spc="-25" dirty="0" err="1">
                <a:solidFill>
                  <a:srgbClr val="002060"/>
                </a:solidFill>
                <a:latin typeface="Calibri"/>
                <a:cs typeface="Calibri"/>
              </a:rPr>
              <a:t>fokus</a:t>
            </a:r>
            <a:endParaRPr lang="en-ID" sz="2800" dirty="0">
              <a:solidFill>
                <a:srgbClr val="002060"/>
              </a:solidFill>
              <a:latin typeface="Calibri"/>
              <a:cs typeface="Calibri"/>
            </a:endParaRPr>
          </a:p>
          <a:p>
            <a:pPr marL="527050" indent="-514350">
              <a:lnSpc>
                <a:spcPct val="100000"/>
              </a:lnSpc>
              <a:spcBef>
                <a:spcPts val="640"/>
              </a:spcBef>
              <a:buFont typeface="Wingdings" pitchFamily="2" charset="2"/>
              <a:buChar char="ü"/>
              <a:tabLst>
                <a:tab pos="526415" algn="l"/>
                <a:tab pos="527050" algn="l"/>
              </a:tabLst>
            </a:pPr>
            <a:r>
              <a:rPr lang="en-ID" sz="2800" spc="-15" dirty="0" err="1">
                <a:solidFill>
                  <a:srgbClr val="002060"/>
                </a:solidFill>
                <a:latin typeface="Calibri"/>
                <a:cs typeface="Calibri"/>
              </a:rPr>
              <a:t>Konsisten</a:t>
            </a:r>
            <a:r>
              <a:rPr lang="en-ID" sz="2800" spc="-1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lang="en-ID" sz="2800" spc="-5" dirty="0" err="1">
                <a:solidFill>
                  <a:srgbClr val="002060"/>
                </a:solidFill>
                <a:latin typeface="Calibri"/>
                <a:cs typeface="Calibri"/>
              </a:rPr>
              <a:t>dan</a:t>
            </a:r>
            <a:r>
              <a:rPr lang="en-ID" sz="2800" spc="2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lang="en-ID" sz="2800" spc="-10" dirty="0" err="1">
                <a:solidFill>
                  <a:srgbClr val="002060"/>
                </a:solidFill>
                <a:latin typeface="Calibri"/>
                <a:cs typeface="Calibri"/>
              </a:rPr>
              <a:t>fleksible</a:t>
            </a:r>
            <a:endParaRPr lang="en-ID" sz="2800" spc="-10" dirty="0">
              <a:solidFill>
                <a:srgbClr val="002060"/>
              </a:solidFill>
              <a:latin typeface="Calibri"/>
              <a:cs typeface="Calibri"/>
            </a:endParaRPr>
          </a:p>
          <a:p>
            <a:pPr marL="527050" indent="-514350">
              <a:lnSpc>
                <a:spcPct val="100000"/>
              </a:lnSpc>
              <a:spcBef>
                <a:spcPts val="640"/>
              </a:spcBef>
              <a:buAutoNum type="alphaLcPeriod"/>
              <a:tabLst>
                <a:tab pos="526415" algn="l"/>
                <a:tab pos="527050" algn="l"/>
              </a:tabLst>
            </a:pPr>
            <a:endParaRPr lang="en-ID" sz="2800" spc="-10" dirty="0">
              <a:latin typeface="Calibri"/>
              <a:cs typeface="Calibri"/>
            </a:endParaRPr>
          </a:p>
          <a:p>
            <a:pPr marL="12700" indent="0">
              <a:spcBef>
                <a:spcPts val="640"/>
              </a:spcBef>
              <a:buNone/>
              <a:tabLst>
                <a:tab pos="526415" algn="l"/>
                <a:tab pos="527050" algn="l"/>
              </a:tabLst>
            </a:pPr>
            <a:r>
              <a:rPr lang="en-ID" sz="2800" spc="-15" dirty="0">
                <a:solidFill>
                  <a:srgbClr val="C00000"/>
                </a:solidFill>
                <a:latin typeface="Calibri"/>
                <a:cs typeface="Calibri"/>
              </a:rPr>
              <a:t>			Kang </a:t>
            </a:r>
            <a:r>
              <a:rPr lang="en-ID" sz="2800" spc="-65" dirty="0" err="1">
                <a:solidFill>
                  <a:srgbClr val="C00000"/>
                </a:solidFill>
                <a:latin typeface="Calibri"/>
                <a:cs typeface="Calibri"/>
              </a:rPr>
              <a:t>Yoto</a:t>
            </a:r>
            <a:r>
              <a:rPr lang="en-ID" sz="2800" spc="-6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lang="en-ID" sz="2800" spc="-10" dirty="0" err="1">
                <a:solidFill>
                  <a:srgbClr val="C00000"/>
                </a:solidFill>
                <a:latin typeface="Calibri"/>
                <a:cs typeface="Calibri"/>
              </a:rPr>
              <a:t>Bupati</a:t>
            </a:r>
            <a:r>
              <a:rPr lang="en-ID" sz="2800" spc="4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lang="en-ID" sz="2800" spc="-10" dirty="0" err="1">
                <a:solidFill>
                  <a:srgbClr val="C00000"/>
                </a:solidFill>
                <a:latin typeface="Calibri"/>
                <a:cs typeface="Calibri"/>
              </a:rPr>
              <a:t>Bojonegoro</a:t>
            </a:r>
            <a:endParaRPr lang="en-ID" sz="2800" dirty="0">
              <a:solidFill>
                <a:srgbClr val="C00000"/>
              </a:solidFill>
              <a:latin typeface="Calibri"/>
              <a:cs typeface="Calibri"/>
            </a:endParaRPr>
          </a:p>
          <a:p>
            <a:pPr marL="12700" indent="0">
              <a:lnSpc>
                <a:spcPct val="100000"/>
              </a:lnSpc>
              <a:spcBef>
                <a:spcPts val="640"/>
              </a:spcBef>
              <a:buNone/>
              <a:tabLst>
                <a:tab pos="526415" algn="l"/>
                <a:tab pos="527050" algn="l"/>
              </a:tabLst>
            </a:pPr>
            <a:endParaRPr lang="en-ID" sz="2800" spc="-10" dirty="0">
              <a:latin typeface="Calibri"/>
              <a:cs typeface="Calibri"/>
            </a:endParaRP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80E3AC42-6169-A34C-A80C-75E26EE989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object 4"/>
          <p:cNvSpPr/>
          <p:nvPr/>
        </p:nvSpPr>
        <p:spPr>
          <a:xfrm>
            <a:off x="304800" y="475611"/>
            <a:ext cx="1028700" cy="962244"/>
          </a:xfrm>
          <a:custGeom>
            <a:avLst/>
            <a:gdLst/>
            <a:ahLst/>
            <a:cxnLst/>
            <a:rect l="l" t="t" r="r" b="b"/>
            <a:pathLst>
              <a:path w="1238250" h="1191895">
                <a:moveTo>
                  <a:pt x="619125" y="0"/>
                </a:moveTo>
                <a:lnTo>
                  <a:pt x="570740" y="1792"/>
                </a:lnTo>
                <a:lnTo>
                  <a:pt x="523374" y="7080"/>
                </a:lnTo>
                <a:lnTo>
                  <a:pt x="477165" y="15733"/>
                </a:lnTo>
                <a:lnTo>
                  <a:pt x="432249" y="27616"/>
                </a:lnTo>
                <a:lnTo>
                  <a:pt x="388764" y="42599"/>
                </a:lnTo>
                <a:lnTo>
                  <a:pt x="346849" y="60548"/>
                </a:lnTo>
                <a:lnTo>
                  <a:pt x="306640" y="81331"/>
                </a:lnTo>
                <a:lnTo>
                  <a:pt x="268276" y="104816"/>
                </a:lnTo>
                <a:lnTo>
                  <a:pt x="231893" y="130870"/>
                </a:lnTo>
                <a:lnTo>
                  <a:pt x="197631" y="159361"/>
                </a:lnTo>
                <a:lnTo>
                  <a:pt x="165625" y="190156"/>
                </a:lnTo>
                <a:lnTo>
                  <a:pt x="136014" y="223123"/>
                </a:lnTo>
                <a:lnTo>
                  <a:pt x="108936" y="258130"/>
                </a:lnTo>
                <a:lnTo>
                  <a:pt x="84528" y="295043"/>
                </a:lnTo>
                <a:lnTo>
                  <a:pt x="62928" y="333732"/>
                </a:lnTo>
                <a:lnTo>
                  <a:pt x="44273" y="374062"/>
                </a:lnTo>
                <a:lnTo>
                  <a:pt x="28702" y="415902"/>
                </a:lnTo>
                <a:lnTo>
                  <a:pt x="16351" y="459119"/>
                </a:lnTo>
                <a:lnTo>
                  <a:pt x="7359" y="503581"/>
                </a:lnTo>
                <a:lnTo>
                  <a:pt x="1862" y="549155"/>
                </a:lnTo>
                <a:lnTo>
                  <a:pt x="0" y="595710"/>
                </a:lnTo>
                <a:lnTo>
                  <a:pt x="1862" y="642264"/>
                </a:lnTo>
                <a:lnTo>
                  <a:pt x="7359" y="687838"/>
                </a:lnTo>
                <a:lnTo>
                  <a:pt x="16351" y="732300"/>
                </a:lnTo>
                <a:lnTo>
                  <a:pt x="28702" y="775517"/>
                </a:lnTo>
                <a:lnTo>
                  <a:pt x="44273" y="817357"/>
                </a:lnTo>
                <a:lnTo>
                  <a:pt x="62928" y="857687"/>
                </a:lnTo>
                <a:lnTo>
                  <a:pt x="84528" y="896376"/>
                </a:lnTo>
                <a:lnTo>
                  <a:pt x="108936" y="933289"/>
                </a:lnTo>
                <a:lnTo>
                  <a:pt x="136014" y="968296"/>
                </a:lnTo>
                <a:lnTo>
                  <a:pt x="165625" y="1001263"/>
                </a:lnTo>
                <a:lnTo>
                  <a:pt x="197631" y="1032058"/>
                </a:lnTo>
                <a:lnTo>
                  <a:pt x="231893" y="1060549"/>
                </a:lnTo>
                <a:lnTo>
                  <a:pt x="268276" y="1086603"/>
                </a:lnTo>
                <a:lnTo>
                  <a:pt x="306640" y="1110088"/>
                </a:lnTo>
                <a:lnTo>
                  <a:pt x="346849" y="1130871"/>
                </a:lnTo>
                <a:lnTo>
                  <a:pt x="388764" y="1148820"/>
                </a:lnTo>
                <a:lnTo>
                  <a:pt x="432249" y="1163803"/>
                </a:lnTo>
                <a:lnTo>
                  <a:pt x="477165" y="1175686"/>
                </a:lnTo>
                <a:lnTo>
                  <a:pt x="523374" y="1184339"/>
                </a:lnTo>
                <a:lnTo>
                  <a:pt x="570740" y="1189627"/>
                </a:lnTo>
                <a:lnTo>
                  <a:pt x="619125" y="1191420"/>
                </a:lnTo>
                <a:lnTo>
                  <a:pt x="667509" y="1189627"/>
                </a:lnTo>
                <a:lnTo>
                  <a:pt x="714875" y="1184339"/>
                </a:lnTo>
                <a:lnTo>
                  <a:pt x="761084" y="1175686"/>
                </a:lnTo>
                <a:lnTo>
                  <a:pt x="806000" y="1163803"/>
                </a:lnTo>
                <a:lnTo>
                  <a:pt x="849485" y="1148820"/>
                </a:lnTo>
                <a:lnTo>
                  <a:pt x="891400" y="1130871"/>
                </a:lnTo>
                <a:lnTo>
                  <a:pt x="931609" y="1110088"/>
                </a:lnTo>
                <a:lnTo>
                  <a:pt x="969973" y="1086603"/>
                </a:lnTo>
                <a:lnTo>
                  <a:pt x="1006356" y="1060549"/>
                </a:lnTo>
                <a:lnTo>
                  <a:pt x="1040619" y="1032058"/>
                </a:lnTo>
                <a:lnTo>
                  <a:pt x="1072624" y="1001263"/>
                </a:lnTo>
                <a:lnTo>
                  <a:pt x="1102235" y="968296"/>
                </a:lnTo>
                <a:lnTo>
                  <a:pt x="1129313" y="933289"/>
                </a:lnTo>
                <a:lnTo>
                  <a:pt x="1153721" y="896376"/>
                </a:lnTo>
                <a:lnTo>
                  <a:pt x="1175321" y="857687"/>
                </a:lnTo>
                <a:lnTo>
                  <a:pt x="1193976" y="817357"/>
                </a:lnTo>
                <a:lnTo>
                  <a:pt x="1209547" y="775517"/>
                </a:lnTo>
                <a:lnTo>
                  <a:pt x="1221898" y="732300"/>
                </a:lnTo>
                <a:lnTo>
                  <a:pt x="1230890" y="687838"/>
                </a:lnTo>
                <a:lnTo>
                  <a:pt x="1236387" y="642264"/>
                </a:lnTo>
                <a:lnTo>
                  <a:pt x="1238250" y="595710"/>
                </a:lnTo>
                <a:lnTo>
                  <a:pt x="1236387" y="549155"/>
                </a:lnTo>
                <a:lnTo>
                  <a:pt x="1230890" y="503581"/>
                </a:lnTo>
                <a:lnTo>
                  <a:pt x="1221898" y="459119"/>
                </a:lnTo>
                <a:lnTo>
                  <a:pt x="1209547" y="415902"/>
                </a:lnTo>
                <a:lnTo>
                  <a:pt x="1193976" y="374062"/>
                </a:lnTo>
                <a:lnTo>
                  <a:pt x="1175321" y="333732"/>
                </a:lnTo>
                <a:lnTo>
                  <a:pt x="1153721" y="295043"/>
                </a:lnTo>
                <a:lnTo>
                  <a:pt x="1129313" y="258130"/>
                </a:lnTo>
                <a:lnTo>
                  <a:pt x="1102235" y="223123"/>
                </a:lnTo>
                <a:lnTo>
                  <a:pt x="1072624" y="190156"/>
                </a:lnTo>
                <a:lnTo>
                  <a:pt x="1040619" y="159361"/>
                </a:lnTo>
                <a:lnTo>
                  <a:pt x="1006356" y="130870"/>
                </a:lnTo>
                <a:lnTo>
                  <a:pt x="969973" y="104816"/>
                </a:lnTo>
                <a:lnTo>
                  <a:pt x="931609" y="81331"/>
                </a:lnTo>
                <a:lnTo>
                  <a:pt x="891400" y="60548"/>
                </a:lnTo>
                <a:lnTo>
                  <a:pt x="849485" y="42599"/>
                </a:lnTo>
                <a:lnTo>
                  <a:pt x="806000" y="27616"/>
                </a:lnTo>
                <a:lnTo>
                  <a:pt x="761084" y="15733"/>
                </a:lnTo>
                <a:lnTo>
                  <a:pt x="714875" y="7080"/>
                </a:lnTo>
                <a:lnTo>
                  <a:pt x="667509" y="1792"/>
                </a:lnTo>
                <a:lnTo>
                  <a:pt x="619125" y="0"/>
                </a:lnTo>
                <a:close/>
              </a:path>
            </a:pathLst>
          </a:custGeom>
          <a:solidFill>
            <a:srgbClr val="2E75B6"/>
          </a:solidFill>
        </p:spPr>
        <p:txBody>
          <a:bodyPr wrap="square" lIns="0" tIns="0" rIns="0" bIns="0" rtlCol="0"/>
          <a:lstStyle/>
          <a:p>
            <a:endParaRPr dirty="0">
              <a:solidFill>
                <a:prstClr val="black"/>
              </a:solidFill>
            </a:endParaRPr>
          </a:p>
        </p:txBody>
      </p:sp>
      <p:sp>
        <p:nvSpPr>
          <p:cNvPr id="5" name="object 5"/>
          <p:cNvSpPr/>
          <p:nvPr/>
        </p:nvSpPr>
        <p:spPr>
          <a:xfrm>
            <a:off x="342900" y="514745"/>
            <a:ext cx="874712" cy="936154"/>
          </a:xfrm>
          <a:custGeom>
            <a:avLst/>
            <a:gdLst/>
            <a:ahLst/>
            <a:cxnLst/>
            <a:rect l="l" t="t" r="r" b="b"/>
            <a:pathLst>
              <a:path w="1238250" h="1191895">
                <a:moveTo>
                  <a:pt x="0" y="595710"/>
                </a:moveTo>
                <a:lnTo>
                  <a:pt x="1862" y="549155"/>
                </a:lnTo>
                <a:lnTo>
                  <a:pt x="7359" y="503581"/>
                </a:lnTo>
                <a:lnTo>
                  <a:pt x="16351" y="459119"/>
                </a:lnTo>
                <a:lnTo>
                  <a:pt x="28702" y="415901"/>
                </a:lnTo>
                <a:lnTo>
                  <a:pt x="44273" y="374062"/>
                </a:lnTo>
                <a:lnTo>
                  <a:pt x="62928" y="333731"/>
                </a:lnTo>
                <a:lnTo>
                  <a:pt x="84528" y="295043"/>
                </a:lnTo>
                <a:lnTo>
                  <a:pt x="108936" y="258130"/>
                </a:lnTo>
                <a:lnTo>
                  <a:pt x="136014" y="223123"/>
                </a:lnTo>
                <a:lnTo>
                  <a:pt x="165625" y="190156"/>
                </a:lnTo>
                <a:lnTo>
                  <a:pt x="197631" y="159361"/>
                </a:lnTo>
                <a:lnTo>
                  <a:pt x="231893" y="130870"/>
                </a:lnTo>
                <a:lnTo>
                  <a:pt x="268276" y="104816"/>
                </a:lnTo>
                <a:lnTo>
                  <a:pt x="306640" y="81331"/>
                </a:lnTo>
                <a:lnTo>
                  <a:pt x="346849" y="60548"/>
                </a:lnTo>
                <a:lnTo>
                  <a:pt x="388764" y="42599"/>
                </a:lnTo>
                <a:lnTo>
                  <a:pt x="432249" y="27616"/>
                </a:lnTo>
                <a:lnTo>
                  <a:pt x="477165" y="15733"/>
                </a:lnTo>
                <a:lnTo>
                  <a:pt x="523374" y="7080"/>
                </a:lnTo>
                <a:lnTo>
                  <a:pt x="570740" y="1792"/>
                </a:lnTo>
                <a:lnTo>
                  <a:pt x="619125" y="0"/>
                </a:lnTo>
                <a:lnTo>
                  <a:pt x="667509" y="1792"/>
                </a:lnTo>
                <a:lnTo>
                  <a:pt x="714875" y="7080"/>
                </a:lnTo>
                <a:lnTo>
                  <a:pt x="761084" y="15733"/>
                </a:lnTo>
                <a:lnTo>
                  <a:pt x="806000" y="27616"/>
                </a:lnTo>
                <a:lnTo>
                  <a:pt x="849485" y="42599"/>
                </a:lnTo>
                <a:lnTo>
                  <a:pt x="891400" y="60548"/>
                </a:lnTo>
                <a:lnTo>
                  <a:pt x="931609" y="81331"/>
                </a:lnTo>
                <a:lnTo>
                  <a:pt x="969973" y="104816"/>
                </a:lnTo>
                <a:lnTo>
                  <a:pt x="1006356" y="130870"/>
                </a:lnTo>
                <a:lnTo>
                  <a:pt x="1040618" y="159361"/>
                </a:lnTo>
                <a:lnTo>
                  <a:pt x="1072624" y="190156"/>
                </a:lnTo>
                <a:lnTo>
                  <a:pt x="1102235" y="223123"/>
                </a:lnTo>
                <a:lnTo>
                  <a:pt x="1129313" y="258130"/>
                </a:lnTo>
                <a:lnTo>
                  <a:pt x="1153721" y="295043"/>
                </a:lnTo>
                <a:lnTo>
                  <a:pt x="1175321" y="333731"/>
                </a:lnTo>
                <a:lnTo>
                  <a:pt x="1193976" y="374062"/>
                </a:lnTo>
                <a:lnTo>
                  <a:pt x="1209547" y="415901"/>
                </a:lnTo>
                <a:lnTo>
                  <a:pt x="1221898" y="459119"/>
                </a:lnTo>
                <a:lnTo>
                  <a:pt x="1230890" y="503581"/>
                </a:lnTo>
                <a:lnTo>
                  <a:pt x="1236387" y="549155"/>
                </a:lnTo>
                <a:lnTo>
                  <a:pt x="1238250" y="595710"/>
                </a:lnTo>
                <a:lnTo>
                  <a:pt x="1236387" y="642264"/>
                </a:lnTo>
                <a:lnTo>
                  <a:pt x="1230890" y="687838"/>
                </a:lnTo>
                <a:lnTo>
                  <a:pt x="1221898" y="732300"/>
                </a:lnTo>
                <a:lnTo>
                  <a:pt x="1209547" y="775518"/>
                </a:lnTo>
                <a:lnTo>
                  <a:pt x="1193976" y="817357"/>
                </a:lnTo>
                <a:lnTo>
                  <a:pt x="1175321" y="857688"/>
                </a:lnTo>
                <a:lnTo>
                  <a:pt x="1153721" y="896376"/>
                </a:lnTo>
                <a:lnTo>
                  <a:pt x="1129313" y="933289"/>
                </a:lnTo>
                <a:lnTo>
                  <a:pt x="1102235" y="968296"/>
                </a:lnTo>
                <a:lnTo>
                  <a:pt x="1072624" y="1001263"/>
                </a:lnTo>
                <a:lnTo>
                  <a:pt x="1040618" y="1032058"/>
                </a:lnTo>
                <a:lnTo>
                  <a:pt x="1006356" y="1060549"/>
                </a:lnTo>
                <a:lnTo>
                  <a:pt x="969973" y="1086603"/>
                </a:lnTo>
                <a:lnTo>
                  <a:pt x="931609" y="1110088"/>
                </a:lnTo>
                <a:lnTo>
                  <a:pt x="891400" y="1130871"/>
                </a:lnTo>
                <a:lnTo>
                  <a:pt x="849485" y="1148820"/>
                </a:lnTo>
                <a:lnTo>
                  <a:pt x="806000" y="1163803"/>
                </a:lnTo>
                <a:lnTo>
                  <a:pt x="761084" y="1175686"/>
                </a:lnTo>
                <a:lnTo>
                  <a:pt x="714875" y="1184339"/>
                </a:lnTo>
                <a:lnTo>
                  <a:pt x="667509" y="1189627"/>
                </a:lnTo>
                <a:lnTo>
                  <a:pt x="619125" y="1191420"/>
                </a:lnTo>
                <a:lnTo>
                  <a:pt x="570740" y="1189627"/>
                </a:lnTo>
                <a:lnTo>
                  <a:pt x="523374" y="1184339"/>
                </a:lnTo>
                <a:lnTo>
                  <a:pt x="477165" y="1175686"/>
                </a:lnTo>
                <a:lnTo>
                  <a:pt x="432249" y="1163803"/>
                </a:lnTo>
                <a:lnTo>
                  <a:pt x="388764" y="1148820"/>
                </a:lnTo>
                <a:lnTo>
                  <a:pt x="346849" y="1130871"/>
                </a:lnTo>
                <a:lnTo>
                  <a:pt x="306640" y="1110088"/>
                </a:lnTo>
                <a:lnTo>
                  <a:pt x="268276" y="1086603"/>
                </a:lnTo>
                <a:lnTo>
                  <a:pt x="231893" y="1060549"/>
                </a:lnTo>
                <a:lnTo>
                  <a:pt x="197631" y="1032058"/>
                </a:lnTo>
                <a:lnTo>
                  <a:pt x="165625" y="1001263"/>
                </a:lnTo>
                <a:lnTo>
                  <a:pt x="136014" y="968296"/>
                </a:lnTo>
                <a:lnTo>
                  <a:pt x="108936" y="933289"/>
                </a:lnTo>
                <a:lnTo>
                  <a:pt x="84528" y="896376"/>
                </a:lnTo>
                <a:lnTo>
                  <a:pt x="62928" y="857688"/>
                </a:lnTo>
                <a:lnTo>
                  <a:pt x="44273" y="817357"/>
                </a:lnTo>
                <a:lnTo>
                  <a:pt x="28702" y="775518"/>
                </a:lnTo>
                <a:lnTo>
                  <a:pt x="16351" y="732300"/>
                </a:lnTo>
                <a:lnTo>
                  <a:pt x="7359" y="687838"/>
                </a:lnTo>
                <a:lnTo>
                  <a:pt x="1862" y="642264"/>
                </a:lnTo>
                <a:lnTo>
                  <a:pt x="0" y="595710"/>
                </a:lnTo>
                <a:close/>
              </a:path>
            </a:pathLst>
          </a:custGeom>
          <a:ln w="12700">
            <a:solidFill>
              <a:srgbClr val="41719C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" name="object 7"/>
          <p:cNvSpPr txBox="1">
            <a:spLocks/>
          </p:cNvSpPr>
          <p:nvPr/>
        </p:nvSpPr>
        <p:spPr>
          <a:xfrm>
            <a:off x="706437" y="586772"/>
            <a:ext cx="732631" cy="628377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4000" b="1" dirty="0">
                <a:solidFill>
                  <a:srgbClr val="C00000"/>
                </a:solidFill>
              </a:rPr>
              <a:t>6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1312862" y="304800"/>
            <a:ext cx="6002338" cy="90730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vert="horz" wrap="square" lIns="0" tIns="288925" rIns="0" bIns="0" rtlCol="0">
            <a:spAutoFit/>
          </a:bodyPr>
          <a:lstStyle/>
          <a:p>
            <a:pPr marL="90805">
              <a:spcBef>
                <a:spcPts val="2275"/>
              </a:spcBef>
            </a:pPr>
            <a:r>
              <a:rPr lang="en-ID" sz="4000" b="1" spc="-5" dirty="0">
                <a:solidFill>
                  <a:srgbClr val="C00000"/>
                </a:solidFill>
                <a:latin typeface="Candara" panose="020E0502030303020204" pitchFamily="34" charset="0"/>
              </a:rPr>
              <a:t>STRATEGI </a:t>
            </a:r>
            <a:r>
              <a:rPr lang="en-ID" sz="4000" b="1" dirty="0">
                <a:solidFill>
                  <a:srgbClr val="C00000"/>
                </a:solidFill>
                <a:latin typeface="Candara" panose="020E0502030303020204" pitchFamily="34" charset="0"/>
              </a:rPr>
              <a:t>DAN</a:t>
            </a:r>
            <a:r>
              <a:rPr lang="en-ID" sz="4000" b="1" spc="-10" dirty="0">
                <a:solidFill>
                  <a:srgbClr val="C00000"/>
                </a:solidFill>
                <a:latin typeface="Candara" panose="020E0502030303020204" pitchFamily="34" charset="0"/>
              </a:rPr>
              <a:t> </a:t>
            </a:r>
            <a:r>
              <a:rPr lang="en-ID" sz="4000" b="1" spc="-5" dirty="0">
                <a:solidFill>
                  <a:srgbClr val="C00000"/>
                </a:solidFill>
                <a:latin typeface="Candara" panose="020E0502030303020204" pitchFamily="34" charset="0"/>
              </a:rPr>
              <a:t>EKSEKUSI</a:t>
            </a:r>
            <a:endParaRPr lang="en-ID" sz="4000" b="1" dirty="0">
              <a:solidFill>
                <a:srgbClr val="C00000"/>
              </a:solidFill>
              <a:latin typeface="Candara" panose="020E0502030303020204" pitchFamily="34" charset="0"/>
              <a:cs typeface="Tahoma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78A5EAD-2958-EC40-BDA2-C70335B1B27F}"/>
              </a:ext>
            </a:extLst>
          </p:cNvPr>
          <p:cNvSpPr/>
          <p:nvPr/>
        </p:nvSpPr>
        <p:spPr>
          <a:xfrm>
            <a:off x="247650" y="5250240"/>
            <a:ext cx="6087004" cy="156966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pPr marL="91440" marR="288290" algn="ctr"/>
            <a:r>
              <a:rPr lang="en-ID" sz="2400" spc="-10" dirty="0" err="1">
                <a:solidFill>
                  <a:srgbClr val="C00000"/>
                </a:solidFill>
                <a:latin typeface="Candara" panose="020E0502030303020204" pitchFamily="34" charset="0"/>
                <a:cs typeface="Calibri"/>
              </a:rPr>
              <a:t>Pemimpin</a:t>
            </a:r>
            <a:r>
              <a:rPr lang="en-ID" sz="2400" spc="-10" dirty="0">
                <a:solidFill>
                  <a:srgbClr val="C00000"/>
                </a:solidFill>
                <a:latin typeface="Candara" panose="020E0502030303020204" pitchFamily="34" charset="0"/>
                <a:cs typeface="Calibri"/>
              </a:rPr>
              <a:t> </a:t>
            </a:r>
            <a:r>
              <a:rPr lang="en-ID" sz="2400" spc="-5" dirty="0" err="1">
                <a:solidFill>
                  <a:srgbClr val="C00000"/>
                </a:solidFill>
                <a:latin typeface="Candara" panose="020E0502030303020204" pitchFamily="34" charset="0"/>
                <a:cs typeface="Calibri"/>
              </a:rPr>
              <a:t>itu</a:t>
            </a:r>
            <a:r>
              <a:rPr lang="en-ID" sz="2400" spc="-5" dirty="0">
                <a:solidFill>
                  <a:srgbClr val="C00000"/>
                </a:solidFill>
                <a:latin typeface="Candara" panose="020E0502030303020204" pitchFamily="34" charset="0"/>
                <a:cs typeface="Calibri"/>
              </a:rPr>
              <a:t> </a:t>
            </a:r>
            <a:r>
              <a:rPr lang="en-ID" sz="2400" spc="-20" dirty="0" err="1">
                <a:solidFill>
                  <a:srgbClr val="C00000"/>
                </a:solidFill>
                <a:latin typeface="Candara" panose="020E0502030303020204" pitchFamily="34" charset="0"/>
                <a:cs typeface="Calibri"/>
              </a:rPr>
              <a:t>mereka</a:t>
            </a:r>
            <a:r>
              <a:rPr lang="en-ID" sz="2400" spc="-20" dirty="0">
                <a:solidFill>
                  <a:srgbClr val="C00000"/>
                </a:solidFill>
                <a:latin typeface="Candara" panose="020E0502030303020204" pitchFamily="34" charset="0"/>
                <a:cs typeface="Calibri"/>
              </a:rPr>
              <a:t> </a:t>
            </a:r>
            <a:r>
              <a:rPr lang="en-ID" sz="2400" spc="-15" dirty="0">
                <a:solidFill>
                  <a:srgbClr val="C00000"/>
                </a:solidFill>
                <a:latin typeface="Candara" panose="020E0502030303020204" pitchFamily="34" charset="0"/>
                <a:cs typeface="Calibri"/>
              </a:rPr>
              <a:t>yang  </a:t>
            </a:r>
            <a:r>
              <a:rPr lang="en-ID" sz="2400" spc="-10" dirty="0" err="1">
                <a:solidFill>
                  <a:srgbClr val="C00000"/>
                </a:solidFill>
                <a:latin typeface="Candara" panose="020E0502030303020204" pitchFamily="34" charset="0"/>
                <a:cs typeface="Calibri"/>
              </a:rPr>
              <a:t>bersama</a:t>
            </a:r>
            <a:r>
              <a:rPr lang="en-ID" sz="2400" spc="-10" dirty="0">
                <a:solidFill>
                  <a:srgbClr val="C00000"/>
                </a:solidFill>
                <a:latin typeface="Candara" panose="020E0502030303020204" pitchFamily="34" charset="0"/>
                <a:cs typeface="Calibri"/>
              </a:rPr>
              <a:t> </a:t>
            </a:r>
            <a:r>
              <a:rPr lang="en-ID" sz="2400" spc="-15" dirty="0" err="1">
                <a:solidFill>
                  <a:srgbClr val="C00000"/>
                </a:solidFill>
                <a:latin typeface="Candara" panose="020E0502030303020204" pitchFamily="34" charset="0"/>
                <a:cs typeface="Calibri"/>
              </a:rPr>
              <a:t>kita</a:t>
            </a:r>
            <a:r>
              <a:rPr lang="en-ID" sz="2400" spc="-15" dirty="0">
                <a:solidFill>
                  <a:srgbClr val="C00000"/>
                </a:solidFill>
                <a:latin typeface="Candara" panose="020E0502030303020204" pitchFamily="34" charset="0"/>
                <a:cs typeface="Calibri"/>
              </a:rPr>
              <a:t> </a:t>
            </a:r>
            <a:r>
              <a:rPr lang="en-ID" sz="2400" dirty="0" err="1">
                <a:solidFill>
                  <a:srgbClr val="C00000"/>
                </a:solidFill>
                <a:latin typeface="Candara" panose="020E0502030303020204" pitchFamily="34" charset="0"/>
                <a:cs typeface="Calibri"/>
              </a:rPr>
              <a:t>mampu</a:t>
            </a:r>
            <a:r>
              <a:rPr lang="en-ID" sz="2400" dirty="0">
                <a:solidFill>
                  <a:srgbClr val="C00000"/>
                </a:solidFill>
                <a:latin typeface="Candara" panose="020E0502030303020204" pitchFamily="34" charset="0"/>
                <a:cs typeface="Calibri"/>
              </a:rPr>
              <a:t>  </a:t>
            </a:r>
            <a:r>
              <a:rPr lang="en-ID" sz="2400" spc="-10" dirty="0" err="1">
                <a:solidFill>
                  <a:srgbClr val="C00000"/>
                </a:solidFill>
                <a:latin typeface="Candara" panose="020E0502030303020204" pitchFamily="34" charset="0"/>
                <a:cs typeface="Calibri"/>
              </a:rPr>
              <a:t>mewujudkan</a:t>
            </a:r>
            <a:r>
              <a:rPr lang="en-ID" sz="2400" spc="-10" dirty="0">
                <a:solidFill>
                  <a:srgbClr val="C00000"/>
                </a:solidFill>
                <a:latin typeface="Candara" panose="020E0502030303020204" pitchFamily="34" charset="0"/>
                <a:cs typeface="Calibri"/>
              </a:rPr>
              <a:t> </a:t>
            </a:r>
            <a:r>
              <a:rPr lang="en-ID" sz="2400" spc="-5" dirty="0" err="1">
                <a:solidFill>
                  <a:srgbClr val="C00000"/>
                </a:solidFill>
                <a:latin typeface="Candara" panose="020E0502030303020204" pitchFamily="34" charset="0"/>
                <a:cs typeface="Calibri"/>
              </a:rPr>
              <a:t>visi</a:t>
            </a:r>
            <a:r>
              <a:rPr lang="en-ID" sz="2400" spc="-5" dirty="0">
                <a:solidFill>
                  <a:srgbClr val="C00000"/>
                </a:solidFill>
                <a:latin typeface="Candara" panose="020E0502030303020204" pitchFamily="34" charset="0"/>
                <a:cs typeface="Calibri"/>
              </a:rPr>
              <a:t> </a:t>
            </a:r>
            <a:r>
              <a:rPr lang="en-ID" sz="2400" spc="-5" dirty="0" err="1">
                <a:solidFill>
                  <a:srgbClr val="C00000"/>
                </a:solidFill>
                <a:latin typeface="Candara" panose="020E0502030303020204" pitchFamily="34" charset="0"/>
                <a:cs typeface="Calibri"/>
              </a:rPr>
              <a:t>dan</a:t>
            </a:r>
            <a:r>
              <a:rPr lang="en-ID" sz="2400" spc="-5" dirty="0">
                <a:solidFill>
                  <a:srgbClr val="C00000"/>
                </a:solidFill>
                <a:latin typeface="Candara" panose="020E0502030303020204" pitchFamily="34" charset="0"/>
                <a:cs typeface="Calibri"/>
              </a:rPr>
              <a:t> </a:t>
            </a:r>
            <a:r>
              <a:rPr lang="en-ID" sz="2400" dirty="0" err="1">
                <a:solidFill>
                  <a:srgbClr val="C00000"/>
                </a:solidFill>
                <a:latin typeface="Candara" panose="020E0502030303020204" pitchFamily="34" charset="0"/>
                <a:cs typeface="Calibri"/>
              </a:rPr>
              <a:t>mimpi</a:t>
            </a:r>
            <a:r>
              <a:rPr lang="en-ID" sz="2400" dirty="0">
                <a:solidFill>
                  <a:srgbClr val="C00000"/>
                </a:solidFill>
                <a:latin typeface="Candara" panose="020E0502030303020204" pitchFamily="34" charset="0"/>
                <a:cs typeface="Calibri"/>
              </a:rPr>
              <a:t>  </a:t>
            </a:r>
            <a:r>
              <a:rPr lang="en-ID" sz="2400" spc="-5" dirty="0" err="1">
                <a:solidFill>
                  <a:srgbClr val="C00000"/>
                </a:solidFill>
                <a:latin typeface="Candara" panose="020E0502030303020204" pitchFamily="34" charset="0"/>
                <a:cs typeface="Calibri"/>
              </a:rPr>
              <a:t>menjadi</a:t>
            </a:r>
            <a:r>
              <a:rPr lang="en-ID" sz="2400" spc="-5" dirty="0">
                <a:solidFill>
                  <a:srgbClr val="C00000"/>
                </a:solidFill>
                <a:latin typeface="Candara" panose="020E0502030303020204" pitchFamily="34" charset="0"/>
                <a:cs typeface="Calibri"/>
              </a:rPr>
              <a:t> </a:t>
            </a:r>
            <a:r>
              <a:rPr lang="en-ID" sz="2400" spc="-20" dirty="0" err="1">
                <a:solidFill>
                  <a:srgbClr val="C00000"/>
                </a:solidFill>
                <a:latin typeface="Candara" panose="020E0502030303020204" pitchFamily="34" charset="0"/>
                <a:cs typeface="Calibri"/>
              </a:rPr>
              <a:t>karya</a:t>
            </a:r>
            <a:r>
              <a:rPr lang="en-ID" sz="2400" spc="-20" dirty="0">
                <a:solidFill>
                  <a:srgbClr val="C00000"/>
                </a:solidFill>
                <a:latin typeface="Candara" panose="020E0502030303020204" pitchFamily="34" charset="0"/>
                <a:cs typeface="Calibri"/>
              </a:rPr>
              <a:t> </a:t>
            </a:r>
            <a:r>
              <a:rPr lang="en-ID" sz="2400" spc="-35" dirty="0" err="1">
                <a:solidFill>
                  <a:srgbClr val="C00000"/>
                </a:solidFill>
                <a:latin typeface="Candara" panose="020E0502030303020204" pitchFamily="34" charset="0"/>
                <a:cs typeface="Calibri"/>
              </a:rPr>
              <a:t>nyata</a:t>
            </a:r>
            <a:r>
              <a:rPr lang="en-ID" sz="2400" spc="-35" dirty="0">
                <a:solidFill>
                  <a:srgbClr val="C00000"/>
                </a:solidFill>
                <a:latin typeface="Candara" panose="020E0502030303020204" pitchFamily="34" charset="0"/>
                <a:cs typeface="Calibri"/>
              </a:rPr>
              <a:t> </a:t>
            </a:r>
            <a:r>
              <a:rPr lang="en-ID" sz="2400" spc="-10" dirty="0" err="1">
                <a:solidFill>
                  <a:srgbClr val="C00000"/>
                </a:solidFill>
                <a:latin typeface="Candara" panose="020E0502030303020204" pitchFamily="34" charset="0"/>
                <a:cs typeface="Calibri"/>
              </a:rPr>
              <a:t>untuk</a:t>
            </a:r>
            <a:r>
              <a:rPr lang="en-ID" sz="2400" spc="-10" dirty="0">
                <a:solidFill>
                  <a:srgbClr val="C00000"/>
                </a:solidFill>
                <a:latin typeface="Candara" panose="020E0502030303020204" pitchFamily="34" charset="0"/>
                <a:cs typeface="Calibri"/>
              </a:rPr>
              <a:t>  </a:t>
            </a:r>
            <a:r>
              <a:rPr lang="en-ID" sz="2400" spc="-15" dirty="0" err="1">
                <a:solidFill>
                  <a:srgbClr val="C00000"/>
                </a:solidFill>
                <a:latin typeface="Candara" panose="020E0502030303020204" pitchFamily="34" charset="0"/>
                <a:cs typeface="Calibri"/>
              </a:rPr>
              <a:t>keberlanjutan</a:t>
            </a:r>
            <a:r>
              <a:rPr lang="en-ID" sz="2400" spc="-15" dirty="0">
                <a:solidFill>
                  <a:srgbClr val="C00000"/>
                </a:solidFill>
                <a:latin typeface="Candara" panose="020E0502030303020204" pitchFamily="34" charset="0"/>
                <a:cs typeface="Calibri"/>
              </a:rPr>
              <a:t>,  </a:t>
            </a:r>
            <a:r>
              <a:rPr lang="en-ID" sz="2400" spc="-20" dirty="0" err="1">
                <a:solidFill>
                  <a:srgbClr val="C00000"/>
                </a:solidFill>
                <a:latin typeface="Candara" panose="020E0502030303020204" pitchFamily="34" charset="0"/>
                <a:cs typeface="Calibri"/>
              </a:rPr>
              <a:t>kesejahteraan</a:t>
            </a:r>
            <a:r>
              <a:rPr lang="en-ID" sz="2400" spc="-20" dirty="0">
                <a:solidFill>
                  <a:srgbClr val="C00000"/>
                </a:solidFill>
                <a:latin typeface="Candara" panose="020E0502030303020204" pitchFamily="34" charset="0"/>
                <a:cs typeface="Calibri"/>
              </a:rPr>
              <a:t> </a:t>
            </a:r>
            <a:r>
              <a:rPr lang="en-ID" sz="2400" spc="-5" dirty="0" err="1">
                <a:solidFill>
                  <a:srgbClr val="C00000"/>
                </a:solidFill>
                <a:latin typeface="Candara" panose="020E0502030303020204" pitchFamily="34" charset="0"/>
                <a:cs typeface="Calibri"/>
              </a:rPr>
              <a:t>dan</a:t>
            </a:r>
            <a:r>
              <a:rPr lang="en-ID" sz="2400" spc="-5" dirty="0">
                <a:solidFill>
                  <a:srgbClr val="C00000"/>
                </a:solidFill>
                <a:latin typeface="Candara" panose="020E0502030303020204" pitchFamily="34" charset="0"/>
                <a:cs typeface="Calibri"/>
              </a:rPr>
              <a:t>  </a:t>
            </a:r>
            <a:r>
              <a:rPr lang="en-ID" sz="2400" spc="-15" dirty="0" err="1">
                <a:solidFill>
                  <a:srgbClr val="C00000"/>
                </a:solidFill>
                <a:latin typeface="Candara" panose="020E0502030303020204" pitchFamily="34" charset="0"/>
                <a:cs typeface="Calibri"/>
              </a:rPr>
              <a:t>kebahagiaan</a:t>
            </a:r>
            <a:r>
              <a:rPr lang="en-ID" sz="2400" spc="-10" dirty="0">
                <a:solidFill>
                  <a:srgbClr val="C00000"/>
                </a:solidFill>
                <a:latin typeface="Candara" panose="020E0502030303020204" pitchFamily="34" charset="0"/>
                <a:cs typeface="Calibri"/>
              </a:rPr>
              <a:t> </a:t>
            </a:r>
            <a:r>
              <a:rPr lang="en-ID" sz="2400" spc="-5" dirty="0" err="1">
                <a:solidFill>
                  <a:srgbClr val="C00000"/>
                </a:solidFill>
                <a:latin typeface="Candara" panose="020E0502030303020204" pitchFamily="34" charset="0"/>
                <a:cs typeface="Calibri"/>
              </a:rPr>
              <a:t>sesama</a:t>
            </a:r>
            <a:r>
              <a:rPr lang="en-ID" sz="2400" spc="-5" dirty="0">
                <a:solidFill>
                  <a:srgbClr val="C00000"/>
                </a:solidFill>
                <a:latin typeface="Candara" panose="020E0502030303020204" pitchFamily="34" charset="0"/>
                <a:cs typeface="Calibri"/>
              </a:rPr>
              <a:t>”</a:t>
            </a:r>
            <a:endParaRPr lang="en-ID" sz="2400" dirty="0">
              <a:solidFill>
                <a:srgbClr val="C00000"/>
              </a:solidFill>
              <a:latin typeface="Candara" panose="020E0502030303020204" pitchFamily="34" charset="0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59561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B8D9D-DA32-44B7-B42C-743C7A841553}" type="slidenum">
              <a:rPr lang="id-ID" smtClean="0">
                <a:solidFill>
                  <a:prstClr val="black">
                    <a:tint val="75000"/>
                  </a:prstClr>
                </a:solidFill>
              </a:rPr>
              <a:pPr/>
              <a:t>17</a:t>
            </a:fld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675236"/>
            <a:ext cx="10744200" cy="5627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2235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B8D9D-DA32-44B7-B42C-743C7A841553}" type="slidenum">
              <a:rPr lang="id-ID" smtClean="0">
                <a:solidFill>
                  <a:prstClr val="black">
                    <a:tint val="75000"/>
                  </a:prstClr>
                </a:solidFill>
              </a:rPr>
              <a:pPr/>
              <a:t>18</a:t>
            </a:fld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28587"/>
            <a:ext cx="10058400" cy="6592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8102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1153A3-ADC9-2C46-8529-9DA08FCED5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19</a:t>
            </a:fld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F174FB19-7850-E549-B0DA-979FEA842BFF}"/>
              </a:ext>
            </a:extLst>
          </p:cNvPr>
          <p:cNvGrpSpPr/>
          <p:nvPr/>
        </p:nvGrpSpPr>
        <p:grpSpPr>
          <a:xfrm>
            <a:off x="762002" y="1164148"/>
            <a:ext cx="3994305" cy="2197410"/>
            <a:chOff x="-957437" y="-958000"/>
            <a:chExt cx="2197410" cy="2197410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C8B30656-1BAE-6A44-9D0C-8BC7BE54E1D2}"/>
                </a:ext>
              </a:extLst>
            </p:cNvPr>
            <p:cNvSpPr/>
            <p:nvPr/>
          </p:nvSpPr>
          <p:spPr>
            <a:xfrm>
              <a:off x="-957437" y="-958000"/>
              <a:ext cx="2197410" cy="2197410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" name="Oval 4">
              <a:extLst>
                <a:ext uri="{FF2B5EF4-FFF2-40B4-BE49-F238E27FC236}">
                  <a16:creationId xmlns:a16="http://schemas.microsoft.com/office/drawing/2014/main" id="{AF2C0ED9-C930-7947-8C78-61E041C395AB}"/>
                </a:ext>
              </a:extLst>
            </p:cNvPr>
            <p:cNvSpPr txBox="1"/>
            <p:nvPr/>
          </p:nvSpPr>
          <p:spPr>
            <a:xfrm>
              <a:off x="-698844" y="-773695"/>
              <a:ext cx="1928336" cy="155380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0" lvl="0" indent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3600" kern="1200" dirty="0" err="1">
                  <a:latin typeface="Candara" panose="020E0502030303020204" pitchFamily="34" charset="0"/>
                </a:rPr>
                <a:t>Kepemimpinan</a:t>
              </a:r>
              <a:endParaRPr lang="en-US" sz="3600" kern="1200" dirty="0">
                <a:latin typeface="Candara" panose="020E0502030303020204" pitchFamily="34" charset="0"/>
              </a:endParaRPr>
            </a:p>
          </p:txBody>
        </p:sp>
      </p:grpSp>
      <p:sp>
        <p:nvSpPr>
          <p:cNvPr id="8" name="Oval 7">
            <a:extLst>
              <a:ext uri="{FF2B5EF4-FFF2-40B4-BE49-F238E27FC236}">
                <a16:creationId xmlns:a16="http://schemas.microsoft.com/office/drawing/2014/main" id="{1E430A54-CD7F-0143-8DDF-AD09B374DC60}"/>
              </a:ext>
            </a:extLst>
          </p:cNvPr>
          <p:cNvSpPr/>
          <p:nvPr/>
        </p:nvSpPr>
        <p:spPr>
          <a:xfrm>
            <a:off x="5715002" y="1219200"/>
            <a:ext cx="3994305" cy="2197410"/>
          </a:xfrm>
          <a:prstGeom prst="ellipse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9" name="Oval 4">
            <a:extLst>
              <a:ext uri="{FF2B5EF4-FFF2-40B4-BE49-F238E27FC236}">
                <a16:creationId xmlns:a16="http://schemas.microsoft.com/office/drawing/2014/main" id="{22E6CEF2-B633-6941-8CE2-136A2EE802D1}"/>
              </a:ext>
            </a:extLst>
          </p:cNvPr>
          <p:cNvSpPr txBox="1"/>
          <p:nvPr/>
        </p:nvSpPr>
        <p:spPr>
          <a:xfrm>
            <a:off x="6185053" y="1403505"/>
            <a:ext cx="3505200" cy="1553804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0" tIns="0" rIns="0" bIns="0" numCol="1" spcCol="1270" anchor="ctr" anchorCtr="0">
            <a:noAutofit/>
          </a:bodyPr>
          <a:lstStyle/>
          <a:p>
            <a:pPr marL="0" lvl="0" indent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3600" kern="1200" dirty="0">
                <a:latin typeface="Candara" panose="020E0502030303020204" pitchFamily="34" charset="0"/>
              </a:rPr>
              <a:t>Entrepreneur</a:t>
            </a:r>
          </a:p>
        </p:txBody>
      </p:sp>
      <p:sp>
        <p:nvSpPr>
          <p:cNvPr id="21" name="object 4">
            <a:extLst>
              <a:ext uri="{FF2B5EF4-FFF2-40B4-BE49-F238E27FC236}">
                <a16:creationId xmlns:a16="http://schemas.microsoft.com/office/drawing/2014/main" id="{C8D0EC57-72CB-4D48-93D3-8390445E3B16}"/>
              </a:ext>
            </a:extLst>
          </p:cNvPr>
          <p:cNvSpPr txBox="1">
            <a:spLocks/>
          </p:cNvSpPr>
          <p:nvPr/>
        </p:nvSpPr>
        <p:spPr>
          <a:xfrm>
            <a:off x="1630681" y="395639"/>
            <a:ext cx="10030835" cy="722634"/>
          </a:xfrm>
          <a:prstGeom prst="rect">
            <a:avLst/>
          </a:prstGeom>
        </p:spPr>
        <p:txBody>
          <a:bodyPr vert="horz" wrap="square" lIns="0" tIns="106045" rIns="0" bIns="0" rtlCol="0">
            <a:sp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12700" marR="5080">
              <a:spcBef>
                <a:spcPts val="600"/>
              </a:spcBef>
            </a:pPr>
            <a:r>
              <a:rPr lang="en-ID" sz="4000" b="1" spc="-25" dirty="0" err="1">
                <a:solidFill>
                  <a:schemeClr val="tx1"/>
                </a:solidFill>
                <a:latin typeface="Candara" panose="020E0502030303020204" pitchFamily="34" charset="0"/>
              </a:rPr>
              <a:t>Apakah</a:t>
            </a:r>
            <a:r>
              <a:rPr lang="en-ID" sz="4000" b="1" spc="-90" dirty="0">
                <a:solidFill>
                  <a:schemeClr val="tx1"/>
                </a:solidFill>
                <a:latin typeface="Candara" panose="020E0502030303020204" pitchFamily="34" charset="0"/>
              </a:rPr>
              <a:t> </a:t>
            </a:r>
            <a:r>
              <a:rPr lang="en-ID" sz="4000" b="1" spc="-20" dirty="0" err="1">
                <a:solidFill>
                  <a:schemeClr val="tx1"/>
                </a:solidFill>
                <a:latin typeface="Candara" panose="020E0502030303020204" pitchFamily="34" charset="0"/>
              </a:rPr>
              <a:t>kepemimpinan</a:t>
            </a:r>
            <a:r>
              <a:rPr lang="en-ID" sz="4000" b="1" spc="-20" dirty="0">
                <a:solidFill>
                  <a:schemeClr val="tx1"/>
                </a:solidFill>
                <a:latin typeface="Candara" panose="020E0502030303020204" pitchFamily="34" charset="0"/>
              </a:rPr>
              <a:t>  </a:t>
            </a:r>
            <a:r>
              <a:rPr lang="en-ID" sz="4000" b="1" spc="-30" dirty="0" err="1">
                <a:solidFill>
                  <a:schemeClr val="tx1"/>
                </a:solidFill>
                <a:latin typeface="Candara" panose="020E0502030303020204" pitchFamily="34" charset="0"/>
              </a:rPr>
              <a:t>kewirausahaan</a:t>
            </a:r>
            <a:r>
              <a:rPr lang="en-ID" sz="4000" b="1" spc="-30" dirty="0">
                <a:solidFill>
                  <a:schemeClr val="tx1"/>
                </a:solidFill>
                <a:latin typeface="Candara" panose="020E0502030303020204" pitchFamily="34" charset="0"/>
              </a:rPr>
              <a:t> </a:t>
            </a:r>
            <a:r>
              <a:rPr lang="en-ID" sz="4000" b="1" dirty="0" err="1">
                <a:solidFill>
                  <a:schemeClr val="tx1"/>
                </a:solidFill>
                <a:latin typeface="Candara" panose="020E0502030303020204" pitchFamily="34" charset="0"/>
              </a:rPr>
              <a:t>itu</a:t>
            </a:r>
            <a:r>
              <a:rPr lang="en-ID" sz="4000" b="1" spc="-30" dirty="0">
                <a:solidFill>
                  <a:schemeClr val="tx1"/>
                </a:solidFill>
                <a:latin typeface="Candara" panose="020E0502030303020204" pitchFamily="34" charset="0"/>
              </a:rPr>
              <a:t> </a:t>
            </a:r>
            <a:r>
              <a:rPr lang="en-ID" sz="4000" b="1" dirty="0">
                <a:solidFill>
                  <a:schemeClr val="tx1"/>
                </a:solidFill>
                <a:latin typeface="Candara" panose="020E0502030303020204" pitchFamily="34" charset="0"/>
              </a:rPr>
              <a:t>?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C5060B9F-7D67-1743-8F20-077140949184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472642" y="6507480"/>
            <a:ext cx="5218628" cy="33432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5EB1AE8-F333-4CD4-8CAD-4D24A966F001}"/>
              </a:ext>
            </a:extLst>
          </p:cNvPr>
          <p:cNvSpPr txBox="1"/>
          <p:nvPr/>
        </p:nvSpPr>
        <p:spPr>
          <a:xfrm>
            <a:off x="5943600" y="2667002"/>
            <a:ext cx="5631180" cy="334963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>
              <a:lnSpc>
                <a:spcPts val="2800"/>
              </a:lnSpc>
            </a:pPr>
            <a:r>
              <a:rPr lang="en-ID" sz="2400" spc="-15" dirty="0">
                <a:solidFill>
                  <a:schemeClr val="bg1"/>
                </a:solidFill>
                <a:latin typeface="Candara" panose="020E0502030303020204" pitchFamily="34" charset="0"/>
                <a:cs typeface="Calibri"/>
              </a:rPr>
              <a:t>Orang yang  </a:t>
            </a:r>
            <a:r>
              <a:rPr lang="en-ID" sz="2400" spc="-15" dirty="0" err="1">
                <a:solidFill>
                  <a:schemeClr val="bg1"/>
                </a:solidFill>
                <a:latin typeface="Candara" panose="020E0502030303020204" pitchFamily="34" charset="0"/>
                <a:cs typeface="Calibri"/>
              </a:rPr>
              <a:t>mempunyai</a:t>
            </a:r>
            <a:r>
              <a:rPr lang="en-ID" sz="2400" spc="-15" dirty="0">
                <a:solidFill>
                  <a:schemeClr val="bg1"/>
                </a:solidFill>
                <a:latin typeface="Candara" panose="020E0502030303020204" pitchFamily="34" charset="0"/>
                <a:cs typeface="Calibri"/>
              </a:rPr>
              <a:t> </a:t>
            </a:r>
            <a:r>
              <a:rPr lang="en-ID" sz="2400" spc="-15" dirty="0" err="1">
                <a:solidFill>
                  <a:schemeClr val="bg1"/>
                </a:solidFill>
                <a:latin typeface="Candara" panose="020E0502030303020204" pitchFamily="34" charset="0"/>
                <a:cs typeface="Calibri"/>
              </a:rPr>
              <a:t>kemampuan</a:t>
            </a:r>
            <a:r>
              <a:rPr lang="en-ID" sz="2400" spc="-15" dirty="0">
                <a:solidFill>
                  <a:schemeClr val="bg1"/>
                </a:solidFill>
                <a:latin typeface="Candara" panose="020E0502030303020204" pitchFamily="34" charset="0"/>
                <a:cs typeface="Calibri"/>
              </a:rPr>
              <a:t> </a:t>
            </a:r>
            <a:r>
              <a:rPr lang="en-ID" sz="2400" spc="-10" dirty="0" err="1">
                <a:solidFill>
                  <a:schemeClr val="bg1"/>
                </a:solidFill>
                <a:latin typeface="Candara" panose="020E0502030303020204" pitchFamily="34" charset="0"/>
                <a:cs typeface="Calibri"/>
              </a:rPr>
              <a:t>melihat</a:t>
            </a:r>
            <a:r>
              <a:rPr lang="en-ID" sz="2400" spc="-10" dirty="0">
                <a:solidFill>
                  <a:schemeClr val="bg1"/>
                </a:solidFill>
                <a:latin typeface="Candara" panose="020E0502030303020204" pitchFamily="34" charset="0"/>
                <a:cs typeface="Calibri"/>
              </a:rPr>
              <a:t>  </a:t>
            </a:r>
            <a:r>
              <a:rPr lang="en-ID" sz="2400" dirty="0">
                <a:solidFill>
                  <a:schemeClr val="bg1"/>
                </a:solidFill>
                <a:latin typeface="Candara" panose="020E0502030303020204" pitchFamily="34" charset="0"/>
                <a:cs typeface="Calibri"/>
              </a:rPr>
              <a:t>dan</a:t>
            </a:r>
            <a:r>
              <a:rPr lang="en-ID" sz="2400" spc="-5" dirty="0">
                <a:solidFill>
                  <a:schemeClr val="bg1"/>
                </a:solidFill>
                <a:latin typeface="Candara" panose="020E0502030303020204" pitchFamily="34" charset="0"/>
                <a:cs typeface="Calibri"/>
              </a:rPr>
              <a:t> </a:t>
            </a:r>
            <a:r>
              <a:rPr lang="en-ID" sz="2400" spc="-5" dirty="0" err="1">
                <a:solidFill>
                  <a:schemeClr val="bg1"/>
                </a:solidFill>
                <a:latin typeface="Candara" panose="020E0502030303020204" pitchFamily="34" charset="0"/>
                <a:cs typeface="Calibri"/>
              </a:rPr>
              <a:t>menilai</a:t>
            </a:r>
            <a:r>
              <a:rPr lang="en-ID" sz="2400" spc="-5" dirty="0">
                <a:solidFill>
                  <a:schemeClr val="bg1"/>
                </a:solidFill>
                <a:latin typeface="Candara" panose="020E0502030303020204" pitchFamily="34" charset="0"/>
                <a:cs typeface="Calibri"/>
              </a:rPr>
              <a:t> </a:t>
            </a:r>
            <a:r>
              <a:rPr lang="en-ID" sz="2400" spc="-15" dirty="0" err="1">
                <a:solidFill>
                  <a:schemeClr val="bg1"/>
                </a:solidFill>
                <a:latin typeface="Candara" panose="020E0502030303020204" pitchFamily="34" charset="0"/>
                <a:cs typeface="Calibri"/>
              </a:rPr>
              <a:t>kesempatan</a:t>
            </a:r>
            <a:r>
              <a:rPr lang="en-ID" sz="2400" spc="-15" dirty="0">
                <a:solidFill>
                  <a:schemeClr val="bg1"/>
                </a:solidFill>
                <a:latin typeface="Candara" panose="020E0502030303020204" pitchFamily="34" charset="0"/>
                <a:cs typeface="Calibri"/>
              </a:rPr>
              <a:t>-  </a:t>
            </a:r>
            <a:r>
              <a:rPr lang="en-ID" sz="2400" spc="-20" dirty="0" err="1">
                <a:solidFill>
                  <a:schemeClr val="bg1"/>
                </a:solidFill>
                <a:latin typeface="Candara" panose="020E0502030303020204" pitchFamily="34" charset="0"/>
                <a:cs typeface="Calibri"/>
              </a:rPr>
              <a:t>kesempatan</a:t>
            </a:r>
            <a:r>
              <a:rPr lang="en-ID" sz="2400" spc="-20" dirty="0">
                <a:solidFill>
                  <a:schemeClr val="bg1"/>
                </a:solidFill>
                <a:latin typeface="Candara" panose="020E0502030303020204" pitchFamily="34" charset="0"/>
                <a:cs typeface="Calibri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Candara" panose="020E0502030303020204" pitchFamily="34" charset="0"/>
                <a:cs typeface="Calibri"/>
              </a:rPr>
              <a:t>bisnis</a:t>
            </a:r>
            <a:r>
              <a:rPr lang="en-ID" sz="2400" dirty="0">
                <a:solidFill>
                  <a:schemeClr val="bg1"/>
                </a:solidFill>
                <a:latin typeface="Candara" panose="020E0502030303020204" pitchFamily="34" charset="0"/>
                <a:cs typeface="Calibri"/>
              </a:rPr>
              <a:t>,  </a:t>
            </a:r>
            <a:r>
              <a:rPr lang="en-ID" sz="2400" spc="-10" dirty="0" err="1">
                <a:solidFill>
                  <a:schemeClr val="bg1"/>
                </a:solidFill>
                <a:latin typeface="Candara" panose="020E0502030303020204" pitchFamily="34" charset="0"/>
                <a:cs typeface="Calibri"/>
              </a:rPr>
              <a:t>mengumpulkan</a:t>
            </a:r>
            <a:r>
              <a:rPr lang="en-ID" sz="2400" spc="-10" dirty="0">
                <a:solidFill>
                  <a:schemeClr val="bg1"/>
                </a:solidFill>
                <a:latin typeface="Candara" panose="020E0502030303020204" pitchFamily="34" charset="0"/>
                <a:cs typeface="Calibri"/>
              </a:rPr>
              <a:t> </a:t>
            </a:r>
            <a:r>
              <a:rPr lang="en-ID" sz="2400" dirty="0" err="1">
                <a:solidFill>
                  <a:schemeClr val="bg1"/>
                </a:solidFill>
                <a:latin typeface="Candara" panose="020E0502030303020204" pitchFamily="34" charset="0"/>
                <a:cs typeface="Calibri"/>
              </a:rPr>
              <a:t>sumber-sumber</a:t>
            </a:r>
            <a:r>
              <a:rPr lang="en-ID" sz="2400" dirty="0">
                <a:solidFill>
                  <a:schemeClr val="bg1"/>
                </a:solidFill>
                <a:latin typeface="Candara" panose="020E0502030303020204" pitchFamily="34" charset="0"/>
                <a:cs typeface="Calibri"/>
              </a:rPr>
              <a:t>  </a:t>
            </a:r>
            <a:r>
              <a:rPr lang="en-ID" sz="2400" spc="-30" dirty="0" err="1">
                <a:solidFill>
                  <a:schemeClr val="bg1"/>
                </a:solidFill>
                <a:latin typeface="Candara" panose="020E0502030303020204" pitchFamily="34" charset="0"/>
                <a:cs typeface="Calibri"/>
              </a:rPr>
              <a:t>daya</a:t>
            </a:r>
            <a:r>
              <a:rPr lang="en-ID" sz="2400" spc="-30" dirty="0">
                <a:solidFill>
                  <a:schemeClr val="bg1"/>
                </a:solidFill>
                <a:latin typeface="Candara" panose="020E0502030303020204" pitchFamily="34" charset="0"/>
                <a:cs typeface="Calibri"/>
              </a:rPr>
              <a:t> </a:t>
            </a:r>
            <a:r>
              <a:rPr lang="en-ID" sz="2400" spc="-15" dirty="0">
                <a:solidFill>
                  <a:schemeClr val="bg1"/>
                </a:solidFill>
                <a:latin typeface="Candara" panose="020E0502030303020204" pitchFamily="34" charset="0"/>
                <a:cs typeface="Calibri"/>
              </a:rPr>
              <a:t>yang </a:t>
            </a:r>
            <a:r>
              <a:rPr lang="en-ID" sz="2400" spc="-5" dirty="0" err="1">
                <a:solidFill>
                  <a:schemeClr val="bg1"/>
                </a:solidFill>
                <a:latin typeface="Candara" panose="020E0502030303020204" pitchFamily="34" charset="0"/>
                <a:cs typeface="Calibri"/>
              </a:rPr>
              <a:t>dibutuhkan</a:t>
            </a:r>
            <a:r>
              <a:rPr lang="en-ID" sz="2400" spc="-5" dirty="0">
                <a:solidFill>
                  <a:schemeClr val="bg1"/>
                </a:solidFill>
                <a:latin typeface="Candara" panose="020E0502030303020204" pitchFamily="34" charset="0"/>
                <a:cs typeface="Calibri"/>
              </a:rPr>
              <a:t> </a:t>
            </a:r>
            <a:r>
              <a:rPr lang="en-ID" sz="2400" spc="-5" dirty="0" err="1">
                <a:solidFill>
                  <a:schemeClr val="bg1"/>
                </a:solidFill>
                <a:latin typeface="Candara" panose="020E0502030303020204" pitchFamily="34" charset="0"/>
                <a:cs typeface="Calibri"/>
              </a:rPr>
              <a:t>guna</a:t>
            </a:r>
            <a:r>
              <a:rPr lang="en-ID" sz="2400" spc="-5" dirty="0">
                <a:solidFill>
                  <a:schemeClr val="bg1"/>
                </a:solidFill>
                <a:latin typeface="Candara" panose="020E0502030303020204" pitchFamily="34" charset="0"/>
                <a:cs typeface="Calibri"/>
              </a:rPr>
              <a:t>  </a:t>
            </a:r>
            <a:r>
              <a:rPr lang="en-ID" sz="2400" spc="-10" dirty="0" err="1">
                <a:solidFill>
                  <a:schemeClr val="bg1"/>
                </a:solidFill>
                <a:latin typeface="Candara" panose="020E0502030303020204" pitchFamily="34" charset="0"/>
                <a:cs typeface="Calibri"/>
              </a:rPr>
              <a:t>mengambil</a:t>
            </a:r>
            <a:r>
              <a:rPr lang="en-ID" sz="2400" spc="-10" dirty="0">
                <a:solidFill>
                  <a:schemeClr val="bg1"/>
                </a:solidFill>
                <a:latin typeface="Candara" panose="020E0502030303020204" pitchFamily="34" charset="0"/>
                <a:cs typeface="Calibri"/>
              </a:rPr>
              <a:t> </a:t>
            </a:r>
            <a:r>
              <a:rPr lang="en-ID" sz="2400" spc="-20" dirty="0" err="1">
                <a:solidFill>
                  <a:schemeClr val="bg1"/>
                </a:solidFill>
                <a:latin typeface="Candara" panose="020E0502030303020204" pitchFamily="34" charset="0"/>
                <a:cs typeface="Calibri"/>
              </a:rPr>
              <a:t>keuntungan</a:t>
            </a:r>
            <a:r>
              <a:rPr lang="en-ID" sz="2400" spc="-20" dirty="0">
                <a:solidFill>
                  <a:schemeClr val="bg1"/>
                </a:solidFill>
                <a:latin typeface="Candara" panose="020E0502030303020204" pitchFamily="34" charset="0"/>
                <a:cs typeface="Calibri"/>
              </a:rPr>
              <a:t>  </a:t>
            </a:r>
            <a:r>
              <a:rPr lang="en-ID" sz="2400" spc="-15" dirty="0" err="1">
                <a:solidFill>
                  <a:schemeClr val="bg1"/>
                </a:solidFill>
                <a:latin typeface="Candara" panose="020E0502030303020204" pitchFamily="34" charset="0"/>
                <a:cs typeface="Calibri"/>
              </a:rPr>
              <a:t>daripadanya</a:t>
            </a:r>
            <a:r>
              <a:rPr lang="en-ID" sz="2400" spc="5" dirty="0">
                <a:solidFill>
                  <a:schemeClr val="bg1"/>
                </a:solidFill>
                <a:latin typeface="Candara" panose="020E0502030303020204" pitchFamily="34" charset="0"/>
                <a:cs typeface="Calibri"/>
              </a:rPr>
              <a:t> </a:t>
            </a:r>
            <a:r>
              <a:rPr lang="en-ID" sz="2400" spc="-5" dirty="0" err="1">
                <a:solidFill>
                  <a:schemeClr val="bg1"/>
                </a:solidFill>
                <a:latin typeface="Candara" panose="020E0502030303020204" pitchFamily="34" charset="0"/>
                <a:cs typeface="Calibri"/>
              </a:rPr>
              <a:t>serta</a:t>
            </a:r>
            <a:r>
              <a:rPr lang="en-ID" sz="2400" spc="-5" dirty="0">
                <a:solidFill>
                  <a:schemeClr val="bg1"/>
                </a:solidFill>
                <a:latin typeface="Candara" panose="020E0502030303020204" pitchFamily="34" charset="0"/>
                <a:cs typeface="Calibri"/>
              </a:rPr>
              <a:t> </a:t>
            </a:r>
            <a:r>
              <a:rPr lang="en-ID" sz="2400" spc="-10" dirty="0" err="1">
                <a:solidFill>
                  <a:schemeClr val="bg1"/>
                </a:solidFill>
                <a:latin typeface="Candara" panose="020E0502030303020204" pitchFamily="34" charset="0"/>
                <a:cs typeface="Calibri"/>
              </a:rPr>
              <a:t>mengambil</a:t>
            </a:r>
            <a:r>
              <a:rPr lang="en-ID" sz="2400" spc="-10" dirty="0">
                <a:solidFill>
                  <a:schemeClr val="bg1"/>
                </a:solidFill>
                <a:latin typeface="Candara" panose="020E0502030303020204" pitchFamily="34" charset="0"/>
                <a:cs typeface="Calibri"/>
              </a:rPr>
              <a:t>  </a:t>
            </a:r>
            <a:r>
              <a:rPr lang="en-ID" sz="2400" spc="-5" dirty="0" err="1">
                <a:solidFill>
                  <a:schemeClr val="bg1"/>
                </a:solidFill>
                <a:latin typeface="Candara" panose="020E0502030303020204" pitchFamily="34" charset="0"/>
                <a:cs typeface="Calibri"/>
              </a:rPr>
              <a:t>tindakan</a:t>
            </a:r>
            <a:r>
              <a:rPr lang="en-ID" sz="2400" spc="-40" dirty="0">
                <a:solidFill>
                  <a:schemeClr val="bg1"/>
                </a:solidFill>
                <a:latin typeface="Candara" panose="020E0502030303020204" pitchFamily="34" charset="0"/>
                <a:cs typeface="Calibri"/>
              </a:rPr>
              <a:t> </a:t>
            </a:r>
            <a:r>
              <a:rPr lang="en-ID" sz="2400" spc="-15" dirty="0">
                <a:solidFill>
                  <a:schemeClr val="bg1"/>
                </a:solidFill>
                <a:latin typeface="Candara" panose="020E0502030303020204" pitchFamily="34" charset="0"/>
                <a:cs typeface="Calibri"/>
              </a:rPr>
              <a:t>yang </a:t>
            </a:r>
            <a:r>
              <a:rPr lang="en-ID" sz="2400" spc="-10" dirty="0" err="1">
                <a:solidFill>
                  <a:schemeClr val="bg1"/>
                </a:solidFill>
                <a:latin typeface="Candara" panose="020E0502030303020204" pitchFamily="34" charset="0"/>
                <a:cs typeface="Calibri"/>
              </a:rPr>
              <a:t>tepat</a:t>
            </a:r>
            <a:r>
              <a:rPr lang="en-ID" sz="2400" spc="-10" dirty="0">
                <a:solidFill>
                  <a:schemeClr val="bg1"/>
                </a:solidFill>
                <a:latin typeface="Candara" panose="020E0502030303020204" pitchFamily="34" charset="0"/>
                <a:cs typeface="Calibri"/>
              </a:rPr>
              <a:t>, </a:t>
            </a:r>
            <a:r>
              <a:rPr lang="en-ID" sz="2400" spc="-5" dirty="0" err="1">
                <a:solidFill>
                  <a:schemeClr val="bg1"/>
                </a:solidFill>
                <a:latin typeface="Candara" panose="020E0502030303020204" pitchFamily="34" charset="0"/>
                <a:cs typeface="Calibri"/>
              </a:rPr>
              <a:t>guna</a:t>
            </a:r>
            <a:r>
              <a:rPr lang="en-ID" sz="2400" spc="-5" dirty="0">
                <a:solidFill>
                  <a:schemeClr val="bg1"/>
                </a:solidFill>
                <a:latin typeface="Candara" panose="020E0502030303020204" pitchFamily="34" charset="0"/>
                <a:cs typeface="Calibri"/>
              </a:rPr>
              <a:t>  </a:t>
            </a:r>
            <a:r>
              <a:rPr lang="en-ID" sz="2400" spc="-10" dirty="0" err="1">
                <a:solidFill>
                  <a:schemeClr val="bg1"/>
                </a:solidFill>
                <a:latin typeface="Candara" panose="020E0502030303020204" pitchFamily="34" charset="0"/>
                <a:cs typeface="Calibri"/>
              </a:rPr>
              <a:t>memastikan</a:t>
            </a:r>
            <a:r>
              <a:rPr lang="en-ID" sz="2400" spc="-10" dirty="0">
                <a:solidFill>
                  <a:schemeClr val="bg1"/>
                </a:solidFill>
                <a:latin typeface="Candara" panose="020E0502030303020204" pitchFamily="34" charset="0"/>
                <a:cs typeface="Calibri"/>
              </a:rPr>
              <a:t> </a:t>
            </a:r>
            <a:r>
              <a:rPr lang="en-ID" sz="2400" spc="-30" dirty="0" err="1">
                <a:solidFill>
                  <a:schemeClr val="bg1"/>
                </a:solidFill>
                <a:latin typeface="Candara" panose="020E0502030303020204" pitchFamily="34" charset="0"/>
                <a:cs typeface="Calibri"/>
              </a:rPr>
              <a:t>kesuksesan</a:t>
            </a:r>
            <a:r>
              <a:rPr lang="en-ID" sz="2400" spc="-30" dirty="0">
                <a:solidFill>
                  <a:schemeClr val="bg1"/>
                </a:solidFill>
                <a:latin typeface="Candara" panose="020E0502030303020204" pitchFamily="34" charset="0"/>
                <a:cs typeface="Calibri"/>
              </a:rPr>
              <a:t>”. </a:t>
            </a:r>
          </a:p>
          <a:p>
            <a:pPr algn="ctr">
              <a:lnSpc>
                <a:spcPts val="3000"/>
              </a:lnSpc>
            </a:pPr>
            <a:r>
              <a:rPr lang="en-ID" sz="2400" spc="-30" dirty="0">
                <a:solidFill>
                  <a:schemeClr val="bg1"/>
                </a:solidFill>
                <a:latin typeface="Candara" panose="020E0502030303020204" pitchFamily="34" charset="0"/>
                <a:cs typeface="Calibri"/>
              </a:rPr>
              <a:t>(</a:t>
            </a:r>
            <a:r>
              <a:rPr lang="en-ID" sz="2000" spc="20" dirty="0" err="1">
                <a:solidFill>
                  <a:schemeClr val="bg1"/>
                </a:solidFill>
                <a:latin typeface="Candara" panose="020E0502030303020204" pitchFamily="34" charset="0"/>
                <a:cs typeface="Calibri"/>
              </a:rPr>
              <a:t>Ge</a:t>
            </a:r>
            <a:r>
              <a:rPr lang="en-ID" sz="2000" spc="-5" dirty="0" err="1">
                <a:solidFill>
                  <a:schemeClr val="bg1"/>
                </a:solidFill>
                <a:latin typeface="Candara" panose="020E0502030303020204" pitchFamily="34" charset="0"/>
                <a:cs typeface="Calibri"/>
              </a:rPr>
              <a:t>ffrey</a:t>
            </a:r>
            <a:r>
              <a:rPr lang="en-ID" sz="2000" spc="15" dirty="0" err="1">
                <a:solidFill>
                  <a:schemeClr val="bg1"/>
                </a:solidFill>
                <a:latin typeface="Candara" panose="020E0502030303020204" pitchFamily="34" charset="0"/>
                <a:cs typeface="Calibri"/>
              </a:rPr>
              <a:t>G</a:t>
            </a:r>
            <a:r>
              <a:rPr lang="en-ID" sz="2000" spc="15" dirty="0">
                <a:solidFill>
                  <a:schemeClr val="bg1"/>
                </a:solidFill>
                <a:latin typeface="Candara" panose="020E0502030303020204" pitchFamily="34" charset="0"/>
                <a:cs typeface="Calibri"/>
              </a:rPr>
              <a:t>. </a:t>
            </a:r>
            <a:r>
              <a:rPr lang="en-ID" sz="2000" spc="10" dirty="0">
                <a:solidFill>
                  <a:schemeClr val="bg1"/>
                </a:solidFill>
                <a:latin typeface="Candara" panose="020E0502030303020204" pitchFamily="34" charset="0"/>
                <a:cs typeface="Calibri"/>
              </a:rPr>
              <a:t>Meredith </a:t>
            </a:r>
            <a:r>
              <a:rPr lang="en-ID" sz="2000" spc="5" dirty="0">
                <a:solidFill>
                  <a:schemeClr val="bg1"/>
                </a:solidFill>
                <a:latin typeface="Candara" panose="020E0502030303020204" pitchFamily="34" charset="0"/>
                <a:cs typeface="Calibri"/>
              </a:rPr>
              <a:t>et. </a:t>
            </a:r>
            <a:r>
              <a:rPr lang="en-ID" sz="2000" spc="10" dirty="0">
                <a:solidFill>
                  <a:schemeClr val="bg1"/>
                </a:solidFill>
                <a:latin typeface="Candara" panose="020E0502030303020204" pitchFamily="34" charset="0"/>
                <a:cs typeface="Calibri"/>
              </a:rPr>
              <a:t>Al,</a:t>
            </a:r>
            <a:r>
              <a:rPr lang="en-ID" sz="2000" spc="-30" dirty="0">
                <a:solidFill>
                  <a:schemeClr val="bg1"/>
                </a:solidFill>
                <a:latin typeface="Candara" panose="020E0502030303020204" pitchFamily="34" charset="0"/>
                <a:cs typeface="Calibri"/>
              </a:rPr>
              <a:t> </a:t>
            </a:r>
            <a:r>
              <a:rPr lang="en-ID" sz="2000" spc="10" dirty="0">
                <a:solidFill>
                  <a:schemeClr val="bg1"/>
                </a:solidFill>
                <a:latin typeface="Candara" panose="020E0502030303020204" pitchFamily="34" charset="0"/>
                <a:cs typeface="Calibri"/>
              </a:rPr>
              <a:t>1995</a:t>
            </a:r>
            <a:r>
              <a:rPr lang="en-ID" sz="2000" spc="10" dirty="0">
                <a:latin typeface="Candara" panose="020E0502030303020204" pitchFamily="34" charset="0"/>
                <a:cs typeface="Calibri"/>
              </a:rPr>
              <a:t>)</a:t>
            </a:r>
            <a:endParaRPr lang="en-ID" sz="2000" spc="-30" dirty="0">
              <a:latin typeface="Candara" panose="020E0502030303020204" pitchFamily="34" charset="0"/>
              <a:cs typeface="Calibri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B7115AF-F000-44D7-AEC8-4863BA5F8090}"/>
              </a:ext>
            </a:extLst>
          </p:cNvPr>
          <p:cNvSpPr txBox="1"/>
          <p:nvPr/>
        </p:nvSpPr>
        <p:spPr>
          <a:xfrm>
            <a:off x="457200" y="2671424"/>
            <a:ext cx="4648200" cy="288797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 anchor="ctr">
            <a:spAutoFit/>
          </a:bodyPr>
          <a:lstStyle/>
          <a:p>
            <a:pPr marL="0" marR="745490" lvl="1" algn="ctr">
              <a:lnSpc>
                <a:spcPts val="3600"/>
              </a:lnSpc>
              <a:spcBef>
                <a:spcPts val="600"/>
              </a:spcBef>
            </a:pPr>
            <a:r>
              <a:rPr lang="en-US" sz="2800" dirty="0" err="1">
                <a:solidFill>
                  <a:schemeClr val="bg1"/>
                </a:solidFill>
                <a:latin typeface="Candara" panose="020E0502030303020204" pitchFamily="34" charset="0"/>
              </a:rPr>
              <a:t>Suatu</a:t>
            </a:r>
            <a:r>
              <a:rPr lang="en-US" sz="2800" dirty="0">
                <a:solidFill>
                  <a:schemeClr val="bg1"/>
                </a:solidFill>
                <a:latin typeface="Candara" panose="020E0502030303020204" pitchFamily="34" charset="0"/>
              </a:rPr>
              <a:t> </a:t>
            </a:r>
            <a:r>
              <a:rPr lang="en-ID" sz="2800" spc="-10" dirty="0" err="1">
                <a:solidFill>
                  <a:schemeClr val="bg1"/>
                </a:solidFill>
                <a:latin typeface="Candara" panose="020E0502030303020204" pitchFamily="34" charset="0"/>
                <a:cs typeface="Calibri"/>
              </a:rPr>
              <a:t>sikap</a:t>
            </a:r>
            <a:r>
              <a:rPr lang="en-ID" sz="2800" spc="-10" dirty="0">
                <a:solidFill>
                  <a:schemeClr val="bg1"/>
                </a:solidFill>
                <a:latin typeface="Candara" panose="020E0502030303020204" pitchFamily="34" charset="0"/>
                <a:cs typeface="Calibri"/>
              </a:rPr>
              <a:t> </a:t>
            </a:r>
            <a:r>
              <a:rPr lang="en-ID" sz="2800" spc="5" dirty="0" err="1">
                <a:solidFill>
                  <a:schemeClr val="bg1"/>
                </a:solidFill>
                <a:latin typeface="Candara" panose="020E0502030303020204" pitchFamily="34" charset="0"/>
                <a:cs typeface="Calibri"/>
              </a:rPr>
              <a:t>pribadi</a:t>
            </a:r>
            <a:r>
              <a:rPr lang="en-ID" sz="2800" spc="5" dirty="0">
                <a:solidFill>
                  <a:schemeClr val="bg1"/>
                </a:solidFill>
                <a:latin typeface="Candara" panose="020E0502030303020204" pitchFamily="34" charset="0"/>
                <a:cs typeface="Calibri"/>
              </a:rPr>
              <a:t>, </a:t>
            </a:r>
            <a:r>
              <a:rPr lang="en-ID" sz="2800" dirty="0" err="1">
                <a:solidFill>
                  <a:schemeClr val="bg1"/>
                </a:solidFill>
                <a:latin typeface="Candara" panose="020E0502030303020204" pitchFamily="34" charset="0"/>
                <a:cs typeface="Calibri"/>
              </a:rPr>
              <a:t>untuk</a:t>
            </a:r>
            <a:r>
              <a:rPr lang="en-ID" sz="2800" dirty="0">
                <a:solidFill>
                  <a:schemeClr val="bg1"/>
                </a:solidFill>
                <a:latin typeface="Candara" panose="020E0502030303020204" pitchFamily="34" charset="0"/>
                <a:cs typeface="Calibri"/>
              </a:rPr>
              <a:t> </a:t>
            </a:r>
            <a:r>
              <a:rPr lang="en-ID" sz="2800" spc="10" dirty="0" err="1">
                <a:solidFill>
                  <a:schemeClr val="bg1"/>
                </a:solidFill>
                <a:latin typeface="Candara" panose="020E0502030303020204" pitchFamily="34" charset="0"/>
                <a:cs typeface="Calibri"/>
              </a:rPr>
              <a:t>memimpin</a:t>
            </a:r>
            <a:r>
              <a:rPr lang="en-ID" sz="2800" spc="10" dirty="0">
                <a:solidFill>
                  <a:schemeClr val="bg1"/>
                </a:solidFill>
                <a:latin typeface="Candara" panose="020E0502030303020204" pitchFamily="34" charset="0"/>
                <a:cs typeface="Calibri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Candara" panose="020E0502030303020204" pitchFamily="34" charset="0"/>
                <a:cs typeface="Calibri"/>
              </a:rPr>
              <a:t>pelaksanaan</a:t>
            </a:r>
            <a:r>
              <a:rPr lang="en-ID" sz="2800" dirty="0">
                <a:solidFill>
                  <a:schemeClr val="bg1"/>
                </a:solidFill>
                <a:latin typeface="Candara" panose="020E0502030303020204" pitchFamily="34" charset="0"/>
                <a:cs typeface="Calibri"/>
              </a:rPr>
              <a:t>  </a:t>
            </a:r>
            <a:r>
              <a:rPr lang="en-ID" sz="2800" dirty="0" err="1">
                <a:solidFill>
                  <a:schemeClr val="bg1"/>
                </a:solidFill>
                <a:latin typeface="Candara" panose="020E0502030303020204" pitchFamily="34" charset="0"/>
                <a:cs typeface="Calibri"/>
              </a:rPr>
              <a:t>a</a:t>
            </a:r>
            <a:r>
              <a:rPr lang="en-ID" sz="2800" spc="-5" dirty="0" err="1">
                <a:solidFill>
                  <a:schemeClr val="bg1"/>
                </a:solidFill>
                <a:latin typeface="Candara" panose="020E0502030303020204" pitchFamily="34" charset="0"/>
                <a:cs typeface="Calibri"/>
              </a:rPr>
              <a:t>ktivitas</a:t>
            </a:r>
            <a:r>
              <a:rPr lang="en-ID" sz="2800" spc="-5" dirty="0">
                <a:solidFill>
                  <a:schemeClr val="bg1"/>
                </a:solidFill>
                <a:latin typeface="Candara" panose="020E0502030303020204" pitchFamily="34" charset="0"/>
                <a:cs typeface="Calibri"/>
              </a:rPr>
              <a:t> </a:t>
            </a:r>
            <a:r>
              <a:rPr lang="en-ID" sz="2800" spc="5" dirty="0" err="1">
                <a:solidFill>
                  <a:schemeClr val="bg1"/>
                </a:solidFill>
                <a:latin typeface="Candara" panose="020E0502030303020204" pitchFamily="34" charset="0"/>
                <a:cs typeface="Calibri"/>
              </a:rPr>
              <a:t>dalam</a:t>
            </a:r>
            <a:r>
              <a:rPr lang="en-ID" sz="2800" spc="-50" dirty="0">
                <a:solidFill>
                  <a:schemeClr val="bg1"/>
                </a:solidFill>
                <a:latin typeface="Candara" panose="020E0502030303020204" pitchFamily="34" charset="0"/>
                <a:cs typeface="Calibri"/>
              </a:rPr>
              <a:t> </a:t>
            </a:r>
            <a:r>
              <a:rPr lang="en-ID" sz="2800" spc="5" dirty="0" err="1">
                <a:solidFill>
                  <a:schemeClr val="bg1"/>
                </a:solidFill>
                <a:latin typeface="Candara" panose="020E0502030303020204" pitchFamily="34" charset="0"/>
                <a:cs typeface="Calibri"/>
              </a:rPr>
              <a:t>mencapai</a:t>
            </a:r>
            <a:r>
              <a:rPr lang="en-ID" sz="2800" spc="5" dirty="0">
                <a:solidFill>
                  <a:schemeClr val="bg1"/>
                </a:solidFill>
                <a:latin typeface="Candara" panose="020E0502030303020204" pitchFamily="34" charset="0"/>
                <a:cs typeface="Calibri"/>
              </a:rPr>
              <a:t>  </a:t>
            </a:r>
            <a:r>
              <a:rPr lang="en-ID" sz="2800" spc="5" dirty="0" err="1">
                <a:solidFill>
                  <a:schemeClr val="bg1"/>
                </a:solidFill>
                <a:latin typeface="Candara" panose="020E0502030303020204" pitchFamily="34" charset="0"/>
                <a:cs typeface="Calibri"/>
              </a:rPr>
              <a:t>tujuan</a:t>
            </a:r>
            <a:r>
              <a:rPr lang="en-ID" sz="2800" spc="5" dirty="0">
                <a:solidFill>
                  <a:schemeClr val="bg1"/>
                </a:solidFill>
                <a:latin typeface="Candara" panose="020E0502030303020204" pitchFamily="34" charset="0"/>
                <a:cs typeface="Calibri"/>
              </a:rPr>
              <a:t> </a:t>
            </a:r>
            <a:r>
              <a:rPr lang="en-ID" sz="2800" spc="-10" dirty="0">
                <a:solidFill>
                  <a:schemeClr val="bg1"/>
                </a:solidFill>
                <a:latin typeface="Candara" panose="020E0502030303020204" pitchFamily="34" charset="0"/>
                <a:cs typeface="Calibri"/>
              </a:rPr>
              <a:t>yang</a:t>
            </a:r>
            <a:r>
              <a:rPr lang="en-ID" sz="2800" spc="-35" dirty="0">
                <a:solidFill>
                  <a:schemeClr val="bg1"/>
                </a:solidFill>
                <a:latin typeface="Candara" panose="020E0502030303020204" pitchFamily="34" charset="0"/>
                <a:cs typeface="Calibri"/>
              </a:rPr>
              <a:t> </a:t>
            </a:r>
            <a:r>
              <a:rPr lang="en-ID" sz="2800" spc="-5" dirty="0" err="1">
                <a:solidFill>
                  <a:schemeClr val="bg1"/>
                </a:solidFill>
                <a:latin typeface="Candara" panose="020E0502030303020204" pitchFamily="34" charset="0"/>
                <a:cs typeface="Calibri"/>
              </a:rPr>
              <a:t>diinginkan</a:t>
            </a:r>
            <a:r>
              <a:rPr lang="en-ID" spc="-5" dirty="0">
                <a:solidFill>
                  <a:schemeClr val="bg1"/>
                </a:solidFill>
                <a:latin typeface="Candara" panose="020E0502030303020204" pitchFamily="34" charset="0"/>
                <a:cs typeface="Calibri"/>
              </a:rPr>
              <a:t>.</a:t>
            </a:r>
            <a:endParaRPr lang="en-ID" dirty="0">
              <a:solidFill>
                <a:schemeClr val="bg1"/>
              </a:solidFill>
              <a:latin typeface="Candara" panose="020E0502030303020204" pitchFamily="34" charset="0"/>
              <a:cs typeface="Calibri"/>
            </a:endParaRPr>
          </a:p>
          <a:p>
            <a:pPr marL="12700" algn="ctr">
              <a:lnSpc>
                <a:spcPts val="3200"/>
              </a:lnSpc>
              <a:spcBef>
                <a:spcPts val="600"/>
              </a:spcBef>
            </a:pPr>
            <a:r>
              <a:rPr lang="en-ID" dirty="0">
                <a:solidFill>
                  <a:schemeClr val="bg1"/>
                </a:solidFill>
                <a:latin typeface="Candara" panose="020E0502030303020204" pitchFamily="34" charset="0"/>
                <a:cs typeface="Calibri"/>
              </a:rPr>
              <a:t>  (Shared </a:t>
            </a:r>
            <a:r>
              <a:rPr lang="en-ID" spc="5" dirty="0">
                <a:solidFill>
                  <a:schemeClr val="bg1"/>
                </a:solidFill>
                <a:latin typeface="Candara" panose="020E0502030303020204" pitchFamily="34" charset="0"/>
                <a:cs typeface="Calibri"/>
              </a:rPr>
              <a:t>Goal, </a:t>
            </a:r>
            <a:r>
              <a:rPr lang="en-ID" spc="5" dirty="0" err="1">
                <a:solidFill>
                  <a:schemeClr val="bg1"/>
                </a:solidFill>
                <a:latin typeface="Candara" panose="020E0502030303020204" pitchFamily="34" charset="0"/>
                <a:cs typeface="Calibri"/>
              </a:rPr>
              <a:t>Hemhiel</a:t>
            </a:r>
            <a:r>
              <a:rPr lang="en-ID" spc="5" dirty="0">
                <a:solidFill>
                  <a:schemeClr val="bg1"/>
                </a:solidFill>
                <a:latin typeface="Candara" panose="020E0502030303020204" pitchFamily="34" charset="0"/>
                <a:cs typeface="Calibri"/>
              </a:rPr>
              <a:t> </a:t>
            </a:r>
            <a:r>
              <a:rPr lang="en-ID" spc="15" dirty="0">
                <a:solidFill>
                  <a:schemeClr val="bg1"/>
                </a:solidFill>
                <a:latin typeface="Candara" panose="020E0502030303020204" pitchFamily="34" charset="0"/>
                <a:cs typeface="Calibri"/>
              </a:rPr>
              <a:t>&amp; </a:t>
            </a:r>
            <a:r>
              <a:rPr lang="en-ID" spc="5" dirty="0">
                <a:solidFill>
                  <a:schemeClr val="bg1"/>
                </a:solidFill>
                <a:latin typeface="Candara" panose="020E0502030303020204" pitchFamily="34" charset="0"/>
                <a:cs typeface="Calibri"/>
              </a:rPr>
              <a:t>Coons, </a:t>
            </a:r>
            <a:r>
              <a:rPr lang="en-ID" spc="10" dirty="0">
                <a:solidFill>
                  <a:schemeClr val="bg1"/>
                </a:solidFill>
                <a:latin typeface="Candara" panose="020E0502030303020204" pitchFamily="34" charset="0"/>
                <a:cs typeface="Calibri"/>
              </a:rPr>
              <a:t>1957,</a:t>
            </a:r>
            <a:r>
              <a:rPr lang="en-ID" spc="-105" dirty="0">
                <a:solidFill>
                  <a:schemeClr val="bg1"/>
                </a:solidFill>
                <a:latin typeface="Candara" panose="020E0502030303020204" pitchFamily="34" charset="0"/>
                <a:cs typeface="Calibri"/>
              </a:rPr>
              <a:t> </a:t>
            </a:r>
            <a:r>
              <a:rPr lang="en-ID" spc="5" dirty="0">
                <a:solidFill>
                  <a:schemeClr val="bg1"/>
                </a:solidFill>
                <a:latin typeface="Candara" panose="020E0502030303020204" pitchFamily="34" charset="0"/>
                <a:cs typeface="Calibri"/>
              </a:rPr>
              <a:t>7)</a:t>
            </a:r>
            <a:endParaRPr lang="en-US" sz="4000" dirty="0">
              <a:solidFill>
                <a:schemeClr val="bg1"/>
              </a:solidFill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3922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ambar terkai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6792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4270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524000" y="488021"/>
            <a:ext cx="9982200" cy="661078"/>
          </a:xfrm>
          <a:prstGeom prst="rect">
            <a:avLst/>
          </a:prstGeom>
        </p:spPr>
        <p:txBody>
          <a:bodyPr vert="horz" wrap="square" lIns="0" tIns="106045" rIns="0" bIns="0" rtlCol="0">
            <a:spAutoFit/>
          </a:bodyPr>
          <a:lstStyle/>
          <a:p>
            <a:pPr marL="12700" marR="5080">
              <a:spcBef>
                <a:spcPts val="600"/>
              </a:spcBef>
            </a:pPr>
            <a:r>
              <a:rPr sz="4000" b="1" spc="-25" dirty="0">
                <a:solidFill>
                  <a:srgbClr val="C00000"/>
                </a:solidFill>
                <a:latin typeface="Candara" panose="020E0502030303020204" pitchFamily="34" charset="0"/>
              </a:rPr>
              <a:t>Apakah</a:t>
            </a:r>
            <a:r>
              <a:rPr sz="4000" b="1" spc="-90" dirty="0">
                <a:solidFill>
                  <a:srgbClr val="C00000"/>
                </a:solidFill>
                <a:latin typeface="Candara" panose="020E0502030303020204" pitchFamily="34" charset="0"/>
              </a:rPr>
              <a:t> </a:t>
            </a:r>
            <a:r>
              <a:rPr sz="4000" b="1" spc="-20" dirty="0">
                <a:solidFill>
                  <a:srgbClr val="C00000"/>
                </a:solidFill>
                <a:latin typeface="Candara" panose="020E0502030303020204" pitchFamily="34" charset="0"/>
              </a:rPr>
              <a:t>kepemimpinan  </a:t>
            </a:r>
            <a:r>
              <a:rPr sz="4000" b="1" spc="-30" dirty="0">
                <a:solidFill>
                  <a:srgbClr val="C00000"/>
                </a:solidFill>
                <a:latin typeface="Candara" panose="020E0502030303020204" pitchFamily="34" charset="0"/>
              </a:rPr>
              <a:t>kewirausahaan </a:t>
            </a:r>
            <a:r>
              <a:rPr sz="4000" b="1" dirty="0">
                <a:solidFill>
                  <a:srgbClr val="C00000"/>
                </a:solidFill>
                <a:latin typeface="Candara" panose="020E0502030303020204" pitchFamily="34" charset="0"/>
              </a:rPr>
              <a:t>itu</a:t>
            </a:r>
            <a:r>
              <a:rPr sz="4000" b="1" spc="-30" dirty="0">
                <a:solidFill>
                  <a:srgbClr val="C00000"/>
                </a:solidFill>
                <a:latin typeface="Candara" panose="020E0502030303020204" pitchFamily="34" charset="0"/>
              </a:rPr>
              <a:t> </a:t>
            </a:r>
            <a:r>
              <a:rPr sz="4000" b="1" dirty="0">
                <a:solidFill>
                  <a:srgbClr val="C00000"/>
                </a:solidFill>
                <a:latin typeface="Candara" panose="020E0502030303020204" pitchFamily="34" charset="0"/>
              </a:rPr>
              <a:t>?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half" idx="1"/>
          </p:nvPr>
        </p:nvSpPr>
        <p:spPr>
          <a:xfrm>
            <a:off x="6781800" y="1981200"/>
            <a:ext cx="5257800" cy="3048000"/>
          </a:xfrm>
          <a:ln>
            <a:solidFill>
              <a:srgbClr val="FFFF00"/>
            </a:solidFill>
          </a:ln>
        </p:spPr>
        <p:txBody>
          <a:bodyPr>
            <a:normAutofit lnSpcReduction="10000"/>
          </a:bodyPr>
          <a:lstStyle/>
          <a:p>
            <a:pPr algn="ctr"/>
            <a:r>
              <a:rPr lang="en-US" sz="2400" b="1" i="1" spc="-15" dirty="0">
                <a:solidFill>
                  <a:srgbClr val="C00000"/>
                </a:solidFill>
                <a:latin typeface="Candara" panose="020E0502030303020204" pitchFamily="34" charset="0"/>
                <a:cs typeface="Calibri"/>
              </a:rPr>
              <a:t>Entrepreneur </a:t>
            </a:r>
            <a:r>
              <a:rPr lang="en-US" sz="2400" b="1" i="1" spc="-10" dirty="0">
                <a:solidFill>
                  <a:srgbClr val="C00000"/>
                </a:solidFill>
                <a:latin typeface="Candara" panose="020E0502030303020204" pitchFamily="34" charset="0"/>
                <a:cs typeface="Calibri"/>
              </a:rPr>
              <a:t>leadership </a:t>
            </a:r>
            <a:r>
              <a:rPr lang="en-US" sz="2400" spc="-20" dirty="0" err="1">
                <a:latin typeface="Candara" panose="020E0502030303020204" pitchFamily="34" charset="0"/>
                <a:cs typeface="Calibri"/>
              </a:rPr>
              <a:t>atau</a:t>
            </a:r>
            <a:r>
              <a:rPr lang="en-US" sz="2400" spc="-20" dirty="0">
                <a:latin typeface="Candara" panose="020E0502030303020204" pitchFamily="34" charset="0"/>
                <a:cs typeface="Calibri"/>
              </a:rPr>
              <a:t> </a:t>
            </a:r>
            <a:r>
              <a:rPr lang="en-US" sz="2400" spc="-10" dirty="0">
                <a:latin typeface="Candara" panose="020E0502030303020204" pitchFamily="34" charset="0"/>
                <a:cs typeface="Calibri"/>
              </a:rPr>
              <a:t>"</a:t>
            </a:r>
            <a:r>
              <a:rPr lang="en-US" sz="2400" spc="-10" dirty="0" err="1">
                <a:latin typeface="Candara" panose="020E0502030303020204" pitchFamily="34" charset="0"/>
                <a:cs typeface="Calibri"/>
              </a:rPr>
              <a:t>Kepemimpinan</a:t>
            </a:r>
            <a:r>
              <a:rPr lang="en-US" sz="2400" spc="-10" dirty="0">
                <a:latin typeface="Candara" panose="020E0502030303020204" pitchFamily="34" charset="0"/>
                <a:cs typeface="Calibri"/>
              </a:rPr>
              <a:t>  </a:t>
            </a:r>
            <a:r>
              <a:rPr lang="en-US" sz="2400" spc="-15" dirty="0" err="1">
                <a:latin typeface="Candara" panose="020E0502030303020204" pitchFamily="34" charset="0"/>
                <a:cs typeface="Calibri"/>
              </a:rPr>
              <a:t>Berkewirausahaan</a:t>
            </a:r>
            <a:r>
              <a:rPr lang="en-US" sz="2400" spc="-15" dirty="0">
                <a:latin typeface="Candara" panose="020E0502030303020204" pitchFamily="34" charset="0"/>
                <a:cs typeface="Calibri"/>
              </a:rPr>
              <a:t>" </a:t>
            </a:r>
            <a:r>
              <a:rPr lang="en-US" sz="2400" spc="-50" dirty="0" err="1">
                <a:latin typeface="Candara" panose="020E0502030303020204" pitchFamily="34" charset="0"/>
                <a:cs typeface="Calibri"/>
              </a:rPr>
              <a:t>gaya</a:t>
            </a:r>
            <a:r>
              <a:rPr lang="en-US" sz="2400" spc="-50" dirty="0">
                <a:latin typeface="Candara" panose="020E0502030303020204" pitchFamily="34" charset="0"/>
                <a:cs typeface="Calibri"/>
              </a:rPr>
              <a:t> </a:t>
            </a:r>
            <a:r>
              <a:rPr lang="en-US" sz="2400" spc="-10" dirty="0" err="1">
                <a:latin typeface="Candara" panose="020E0502030303020204" pitchFamily="34" charset="0"/>
                <a:cs typeface="Calibri"/>
              </a:rPr>
              <a:t>kepemimpinan</a:t>
            </a:r>
            <a:r>
              <a:rPr lang="en-US" sz="2400" spc="-10" dirty="0">
                <a:latin typeface="Candara" panose="020E0502030303020204" pitchFamily="34" charset="0"/>
                <a:cs typeface="Calibri"/>
              </a:rPr>
              <a:t> </a:t>
            </a:r>
            <a:r>
              <a:rPr lang="en-US" sz="2400" spc="-20" dirty="0">
                <a:latin typeface="Candara" panose="020E0502030303020204" pitchFamily="34" charset="0"/>
                <a:cs typeface="Calibri"/>
              </a:rPr>
              <a:t>yang  </a:t>
            </a:r>
            <a:r>
              <a:rPr lang="en-US" sz="2400" spc="-20" dirty="0" err="1">
                <a:latin typeface="Candara" panose="020E0502030303020204" pitchFamily="34" charset="0"/>
                <a:cs typeface="Calibri"/>
              </a:rPr>
              <a:t>memanfaatkan</a:t>
            </a:r>
            <a:r>
              <a:rPr lang="en-US" sz="2400" spc="-20" dirty="0">
                <a:latin typeface="Candara" panose="020E0502030303020204" pitchFamily="34" charset="0"/>
                <a:cs typeface="Calibri"/>
              </a:rPr>
              <a:t> </a:t>
            </a:r>
            <a:r>
              <a:rPr lang="en-US" sz="2400" spc="-5" dirty="0" err="1">
                <a:latin typeface="Candara" panose="020E0502030303020204" pitchFamily="34" charset="0"/>
                <a:cs typeface="Calibri"/>
              </a:rPr>
              <a:t>peluang</a:t>
            </a:r>
            <a:r>
              <a:rPr lang="en-US" sz="2400" spc="-5" dirty="0">
                <a:latin typeface="Candara" panose="020E0502030303020204" pitchFamily="34" charset="0"/>
                <a:cs typeface="Calibri"/>
              </a:rPr>
              <a:t> </a:t>
            </a:r>
            <a:r>
              <a:rPr lang="en-US" sz="2400" spc="-5" dirty="0" err="1">
                <a:latin typeface="Candara" panose="020E0502030303020204" pitchFamily="34" charset="0"/>
                <a:cs typeface="Calibri"/>
              </a:rPr>
              <a:t>dan</a:t>
            </a:r>
            <a:r>
              <a:rPr lang="en-US" sz="2400" spc="-5" dirty="0">
                <a:latin typeface="Candara" panose="020E0502030303020204" pitchFamily="34" charset="0"/>
                <a:cs typeface="Calibri"/>
              </a:rPr>
              <a:t> </a:t>
            </a:r>
            <a:r>
              <a:rPr lang="en-US" sz="2400" spc="-5" dirty="0" err="1">
                <a:latin typeface="Candara" panose="020E0502030303020204" pitchFamily="34" charset="0"/>
                <a:cs typeface="Calibri"/>
              </a:rPr>
              <a:t>sumber</a:t>
            </a:r>
            <a:r>
              <a:rPr lang="en-US" sz="2400" spc="-5" dirty="0">
                <a:latin typeface="Candara" panose="020E0502030303020204" pitchFamily="34" charset="0"/>
                <a:cs typeface="Calibri"/>
              </a:rPr>
              <a:t> </a:t>
            </a:r>
            <a:r>
              <a:rPr lang="en-US" sz="2400" spc="-35" dirty="0" err="1">
                <a:latin typeface="Candara" panose="020E0502030303020204" pitchFamily="34" charset="0"/>
                <a:cs typeface="Calibri"/>
              </a:rPr>
              <a:t>daya</a:t>
            </a:r>
            <a:r>
              <a:rPr lang="en-US" sz="2400" spc="-35" dirty="0">
                <a:latin typeface="Candara" panose="020E0502030303020204" pitchFamily="34" charset="0"/>
                <a:cs typeface="Calibri"/>
              </a:rPr>
              <a:t> </a:t>
            </a:r>
            <a:r>
              <a:rPr lang="en-US" sz="2400" spc="-15" dirty="0" err="1">
                <a:latin typeface="Candara" panose="020E0502030303020204" pitchFamily="34" charset="0"/>
                <a:cs typeface="Calibri"/>
              </a:rPr>
              <a:t>dengan</a:t>
            </a:r>
            <a:r>
              <a:rPr lang="en-US" sz="2400" spc="-15" dirty="0">
                <a:latin typeface="Candara" panose="020E0502030303020204" pitchFamily="34" charset="0"/>
                <a:cs typeface="Calibri"/>
              </a:rPr>
              <a:t> </a:t>
            </a:r>
            <a:r>
              <a:rPr lang="en-US" sz="2400" spc="-30" dirty="0" err="1">
                <a:latin typeface="Candara" panose="020E0502030303020204" pitchFamily="34" charset="0"/>
                <a:cs typeface="Calibri"/>
              </a:rPr>
              <a:t>cara</a:t>
            </a:r>
            <a:r>
              <a:rPr lang="en-US" sz="2400" spc="-30" dirty="0">
                <a:latin typeface="Candara" panose="020E0502030303020204" pitchFamily="34" charset="0"/>
                <a:cs typeface="Calibri"/>
              </a:rPr>
              <a:t>  </a:t>
            </a:r>
            <a:r>
              <a:rPr lang="en-US" sz="2400" spc="-20" dirty="0">
                <a:latin typeface="Candara" panose="020E0502030303020204" pitchFamily="34" charset="0"/>
                <a:cs typeface="Calibri"/>
              </a:rPr>
              <a:t>yang </a:t>
            </a:r>
            <a:r>
              <a:rPr lang="en-US" sz="2400" spc="-5" dirty="0" err="1">
                <a:latin typeface="Candara" panose="020E0502030303020204" pitchFamily="34" charset="0"/>
                <a:cs typeface="Calibri"/>
              </a:rPr>
              <a:t>berbeda</a:t>
            </a:r>
            <a:r>
              <a:rPr lang="en-US" sz="2400" spc="-5" dirty="0">
                <a:latin typeface="Candara" panose="020E0502030303020204" pitchFamily="34" charset="0"/>
                <a:cs typeface="Calibri"/>
              </a:rPr>
              <a:t> </a:t>
            </a:r>
            <a:r>
              <a:rPr lang="en-US" sz="2400" spc="-10" dirty="0" err="1">
                <a:latin typeface="Candara" panose="020E0502030303020204" pitchFamily="34" charset="0"/>
                <a:cs typeface="Calibri"/>
              </a:rPr>
              <a:t>untuk</a:t>
            </a:r>
            <a:r>
              <a:rPr lang="en-US" sz="2400" spc="-10" dirty="0">
                <a:latin typeface="Candara" panose="020E0502030303020204" pitchFamily="34" charset="0"/>
                <a:cs typeface="Calibri"/>
              </a:rPr>
              <a:t> </a:t>
            </a:r>
            <a:r>
              <a:rPr lang="en-US" sz="2400" spc="-10" dirty="0" err="1">
                <a:latin typeface="Candara" panose="020E0502030303020204" pitchFamily="34" charset="0"/>
                <a:cs typeface="Calibri"/>
              </a:rPr>
              <a:t>mencapai</a:t>
            </a:r>
            <a:r>
              <a:rPr lang="en-US" sz="2400" spc="-10" dirty="0">
                <a:latin typeface="Candara" panose="020E0502030303020204" pitchFamily="34" charset="0"/>
                <a:cs typeface="Calibri"/>
              </a:rPr>
              <a:t> </a:t>
            </a:r>
            <a:r>
              <a:rPr lang="en-US" sz="2400" spc="-10" dirty="0" err="1">
                <a:latin typeface="Candara" panose="020E0502030303020204" pitchFamily="34" charset="0"/>
                <a:cs typeface="Calibri"/>
              </a:rPr>
              <a:t>produktifitas</a:t>
            </a:r>
            <a:r>
              <a:rPr lang="en-US" sz="2400" spc="-10" dirty="0">
                <a:latin typeface="Candara" panose="020E0502030303020204" pitchFamily="34" charset="0"/>
                <a:cs typeface="Calibri"/>
              </a:rPr>
              <a:t> </a:t>
            </a:r>
            <a:r>
              <a:rPr lang="en-US" sz="2400" spc="-5" dirty="0" err="1">
                <a:latin typeface="Candara" panose="020E0502030303020204" pitchFamily="34" charset="0"/>
                <a:cs typeface="Calibri"/>
              </a:rPr>
              <a:t>lebih</a:t>
            </a:r>
            <a:r>
              <a:rPr lang="en-US" sz="2400" spc="-5" dirty="0">
                <a:latin typeface="Candara" panose="020E0502030303020204" pitchFamily="34" charset="0"/>
                <a:cs typeface="Calibri"/>
              </a:rPr>
              <a:t>  </a:t>
            </a:r>
            <a:r>
              <a:rPr lang="en-US" sz="2400" dirty="0" err="1">
                <a:latin typeface="Candara" panose="020E0502030303020204" pitchFamily="34" charset="0"/>
                <a:cs typeface="Calibri"/>
              </a:rPr>
              <a:t>tinggi</a:t>
            </a:r>
            <a:r>
              <a:rPr lang="en-US" sz="2400" dirty="0">
                <a:latin typeface="Candara" panose="020E0502030303020204" pitchFamily="34" charset="0"/>
                <a:cs typeface="Calibri"/>
              </a:rPr>
              <a:t> </a:t>
            </a:r>
            <a:r>
              <a:rPr lang="en-US" sz="2400" spc="-5" dirty="0" err="1">
                <a:latin typeface="Candara" panose="020E0502030303020204" pitchFamily="34" charset="0"/>
                <a:cs typeface="Calibri"/>
              </a:rPr>
              <a:t>dan</a:t>
            </a:r>
            <a:r>
              <a:rPr lang="en-US" sz="2400" spc="-5" dirty="0">
                <a:latin typeface="Candara" panose="020E0502030303020204" pitchFamily="34" charset="0"/>
                <a:cs typeface="Calibri"/>
              </a:rPr>
              <a:t> </a:t>
            </a:r>
            <a:r>
              <a:rPr lang="en-US" sz="2400" spc="-10" dirty="0" err="1">
                <a:latin typeface="Candara" panose="020E0502030303020204" pitchFamily="34" charset="0"/>
                <a:cs typeface="Calibri"/>
              </a:rPr>
              <a:t>tujuan</a:t>
            </a:r>
            <a:r>
              <a:rPr lang="en-US" sz="2400" spc="-10" dirty="0">
                <a:latin typeface="Candara" panose="020E0502030303020204" pitchFamily="34" charset="0"/>
                <a:cs typeface="Calibri"/>
              </a:rPr>
              <a:t> </a:t>
            </a:r>
            <a:r>
              <a:rPr lang="en-US" sz="2400" spc="-20" dirty="0" err="1">
                <a:latin typeface="Candara" panose="020E0502030303020204" pitchFamily="34" charset="0"/>
                <a:cs typeface="Calibri"/>
              </a:rPr>
              <a:t>secara</a:t>
            </a:r>
            <a:r>
              <a:rPr lang="en-US" sz="2400" spc="-20" dirty="0">
                <a:latin typeface="Candara" panose="020E0502030303020204" pitchFamily="34" charset="0"/>
                <a:cs typeface="Calibri"/>
              </a:rPr>
              <a:t> </a:t>
            </a:r>
            <a:r>
              <a:rPr lang="en-US" sz="2400" spc="-5" dirty="0" err="1">
                <a:latin typeface="Candara" panose="020E0502030303020204" pitchFamily="34" charset="0"/>
                <a:cs typeface="Calibri"/>
              </a:rPr>
              <a:t>lebih</a:t>
            </a:r>
            <a:r>
              <a:rPr lang="en-US" sz="2400" spc="-5" dirty="0">
                <a:latin typeface="Candara" panose="020E0502030303020204" pitchFamily="34" charset="0"/>
                <a:cs typeface="Calibri"/>
              </a:rPr>
              <a:t> </a:t>
            </a:r>
            <a:r>
              <a:rPr lang="en-US" sz="2400" spc="-15" dirty="0" err="1">
                <a:latin typeface="Candara" panose="020E0502030303020204" pitchFamily="34" charset="0"/>
                <a:cs typeface="Calibri"/>
              </a:rPr>
              <a:t>efektif</a:t>
            </a:r>
            <a:r>
              <a:rPr lang="en-US" sz="2400" spc="-15" dirty="0">
                <a:latin typeface="Candara" panose="020E0502030303020204" pitchFamily="34" charset="0"/>
                <a:cs typeface="Calibri"/>
              </a:rPr>
              <a:t> </a:t>
            </a:r>
            <a:r>
              <a:rPr lang="en-US" sz="2400" spc="-5" dirty="0" err="1">
                <a:latin typeface="Candara" panose="020E0502030303020204" pitchFamily="34" charset="0"/>
                <a:cs typeface="Calibri"/>
              </a:rPr>
              <a:t>dan</a:t>
            </a:r>
            <a:r>
              <a:rPr lang="en-US" sz="2400" spc="20" dirty="0">
                <a:latin typeface="Candara" panose="020E0502030303020204" pitchFamily="34" charset="0"/>
                <a:cs typeface="Calibri"/>
              </a:rPr>
              <a:t> </a:t>
            </a:r>
            <a:r>
              <a:rPr lang="en-US" sz="2400" spc="-5" dirty="0" err="1">
                <a:latin typeface="Candara" panose="020E0502030303020204" pitchFamily="34" charset="0"/>
                <a:cs typeface="Calibri"/>
              </a:rPr>
              <a:t>efisien</a:t>
            </a:r>
            <a:endParaRPr lang="en-US" sz="2400" spc="-5" dirty="0">
              <a:latin typeface="Candara" panose="020E0502030303020204" pitchFamily="34" charset="0"/>
              <a:cs typeface="Calibri"/>
            </a:endParaRPr>
          </a:p>
          <a:p>
            <a:pPr marL="0" indent="0" algn="ctr">
              <a:buNone/>
            </a:pPr>
            <a:r>
              <a:rPr lang="en-US" sz="2000" spc="-5" dirty="0">
                <a:latin typeface="Candara" panose="020E0502030303020204" pitchFamily="34" charset="0"/>
                <a:cs typeface="Calibri"/>
              </a:rPr>
              <a:t>(</a:t>
            </a:r>
            <a:r>
              <a:rPr lang="en-US" sz="2000" spc="-5" dirty="0" err="1">
                <a:latin typeface="Candara" panose="020E0502030303020204" pitchFamily="34" charset="0"/>
                <a:cs typeface="Calibri"/>
              </a:rPr>
              <a:t>Roomi</a:t>
            </a:r>
            <a:r>
              <a:rPr lang="en-US" sz="2000" spc="-5" dirty="0">
                <a:latin typeface="Candara" panose="020E0502030303020204" pitchFamily="34" charset="0"/>
                <a:cs typeface="Calibri"/>
              </a:rPr>
              <a:t> &amp; Harrison )</a:t>
            </a:r>
            <a:endParaRPr lang="en-US" sz="2000" dirty="0">
              <a:latin typeface="Candara" panose="020E0502030303020204" pitchFamily="34" charset="0"/>
              <a:cs typeface="Calibri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A914095-551F-43B5-B0B5-C703DBC30C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20</a:t>
            </a:fld>
            <a:endParaRPr lang="en-US"/>
          </a:p>
        </p:txBody>
      </p:sp>
      <p:sp>
        <p:nvSpPr>
          <p:cNvPr id="5" name="object 5"/>
          <p:cNvSpPr txBox="1"/>
          <p:nvPr/>
        </p:nvSpPr>
        <p:spPr>
          <a:xfrm>
            <a:off x="381000" y="1600200"/>
            <a:ext cx="6248400" cy="3938129"/>
          </a:xfrm>
          <a:prstGeom prst="rect">
            <a:avLst/>
          </a:prstGeom>
          <a:ln>
            <a:solidFill>
              <a:srgbClr val="FFFF00"/>
            </a:solidFill>
          </a:ln>
        </p:spPr>
        <p:txBody>
          <a:bodyPr vert="horz" wrap="square" lIns="0" tIns="59690" rIns="0" bIns="0" rtlCol="0">
            <a:spAutoFit/>
          </a:bodyPr>
          <a:lstStyle/>
          <a:p>
            <a:pPr marL="241300" marR="5080" indent="-228600">
              <a:lnSpc>
                <a:spcPct val="90500"/>
              </a:lnSpc>
              <a:spcBef>
                <a:spcPts val="470"/>
              </a:spcBef>
              <a:buFont typeface="Arial"/>
              <a:buChar char="•"/>
              <a:tabLst>
                <a:tab pos="241300" algn="l"/>
              </a:tabLst>
            </a:pPr>
            <a:r>
              <a:rPr sz="2400" b="1" i="1" spc="-10" dirty="0">
                <a:latin typeface="Candara" panose="020E0502030303020204" pitchFamily="34" charset="0"/>
                <a:cs typeface="Calibri"/>
              </a:rPr>
              <a:t>Entrepreneurial Leadership </a:t>
            </a:r>
            <a:r>
              <a:rPr sz="2400" dirty="0" err="1">
                <a:latin typeface="Candara" panose="020E0502030303020204" pitchFamily="34" charset="0"/>
                <a:cs typeface="Calibri"/>
              </a:rPr>
              <a:t>adalah</a:t>
            </a:r>
            <a:r>
              <a:rPr sz="2400" dirty="0">
                <a:latin typeface="Candara" panose="020E0502030303020204" pitchFamily="34" charset="0"/>
                <a:cs typeface="Calibri"/>
              </a:rPr>
              <a:t> </a:t>
            </a:r>
            <a:endParaRPr lang="en-US" sz="2400" dirty="0">
              <a:latin typeface="Candara" panose="020E0502030303020204" pitchFamily="34" charset="0"/>
              <a:cs typeface="Calibri"/>
            </a:endParaRPr>
          </a:p>
          <a:p>
            <a:pPr marL="469900" marR="5080" indent="-457200">
              <a:lnSpc>
                <a:spcPct val="90500"/>
              </a:lnSpc>
              <a:spcBef>
                <a:spcPts val="470"/>
              </a:spcBef>
              <a:buFont typeface="+mj-lt"/>
              <a:buAutoNum type="arabicPeriod"/>
              <a:tabLst>
                <a:tab pos="241300" algn="l"/>
              </a:tabLst>
            </a:pPr>
            <a:r>
              <a:rPr sz="2400" spc="-15" dirty="0" err="1">
                <a:solidFill>
                  <a:srgbClr val="FF0000"/>
                </a:solidFill>
                <a:latin typeface="Candara" panose="020E0502030303020204" pitchFamily="34" charset="0"/>
                <a:cs typeface="Calibri"/>
              </a:rPr>
              <a:t>kemampuan</a:t>
            </a:r>
            <a:r>
              <a:rPr sz="2400" spc="-15" dirty="0">
                <a:solidFill>
                  <a:srgbClr val="FF0000"/>
                </a:solidFill>
                <a:latin typeface="Candara" panose="020E0502030303020204" pitchFamily="34" charset="0"/>
                <a:cs typeface="Calibri"/>
              </a:rPr>
              <a:t>  mengorganisir </a:t>
            </a:r>
            <a:r>
              <a:rPr sz="2400" spc="-15" dirty="0">
                <a:latin typeface="Candara" panose="020E0502030303020204" pitchFamily="34" charset="0"/>
                <a:cs typeface="Calibri"/>
              </a:rPr>
              <a:t>sekelompok orang </a:t>
            </a:r>
            <a:r>
              <a:rPr sz="2400" spc="-10" dirty="0">
                <a:latin typeface="Candara" panose="020E0502030303020204" pitchFamily="34" charset="0"/>
                <a:cs typeface="Calibri"/>
              </a:rPr>
              <a:t>untuk </a:t>
            </a:r>
            <a:r>
              <a:rPr sz="2400" spc="-5" dirty="0">
                <a:solidFill>
                  <a:srgbClr val="FF0000"/>
                </a:solidFill>
                <a:latin typeface="Candara" panose="020E0502030303020204" pitchFamily="34" charset="0"/>
                <a:cs typeface="Calibri"/>
              </a:rPr>
              <a:t>mencapai  </a:t>
            </a:r>
            <a:r>
              <a:rPr sz="2400" dirty="0">
                <a:solidFill>
                  <a:srgbClr val="FF0000"/>
                </a:solidFill>
                <a:latin typeface="Candara" panose="020E0502030303020204" pitchFamily="34" charset="0"/>
                <a:cs typeface="Calibri"/>
              </a:rPr>
              <a:t>tujuan </a:t>
            </a:r>
            <a:r>
              <a:rPr sz="2400" spc="-15" dirty="0" err="1">
                <a:solidFill>
                  <a:srgbClr val="FF0000"/>
                </a:solidFill>
                <a:latin typeface="Candara" panose="020E0502030303020204" pitchFamily="34" charset="0"/>
                <a:cs typeface="Calibri"/>
              </a:rPr>
              <a:t>bersama</a:t>
            </a:r>
            <a:r>
              <a:rPr sz="2400" spc="-15" dirty="0">
                <a:solidFill>
                  <a:srgbClr val="FF0000"/>
                </a:solidFill>
                <a:latin typeface="Candara" panose="020E0502030303020204" pitchFamily="34" charset="0"/>
                <a:cs typeface="Calibri"/>
              </a:rPr>
              <a:t> </a:t>
            </a:r>
            <a:endParaRPr lang="en-US" sz="2400" spc="-15" dirty="0">
              <a:solidFill>
                <a:srgbClr val="FF0000"/>
              </a:solidFill>
              <a:latin typeface="Candara" panose="020E0502030303020204" pitchFamily="34" charset="0"/>
              <a:cs typeface="Calibri"/>
            </a:endParaRPr>
          </a:p>
          <a:p>
            <a:pPr marL="469900" marR="5080" indent="-457200">
              <a:lnSpc>
                <a:spcPct val="90500"/>
              </a:lnSpc>
              <a:spcBef>
                <a:spcPts val="470"/>
              </a:spcBef>
              <a:buFont typeface="+mj-lt"/>
              <a:buAutoNum type="arabicPeriod"/>
              <a:tabLst>
                <a:tab pos="241300" algn="l"/>
              </a:tabLst>
            </a:pPr>
            <a:r>
              <a:rPr sz="2400" spc="-5" dirty="0" err="1">
                <a:latin typeface="Candara" panose="020E0502030303020204" pitchFamily="34" charset="0"/>
                <a:cs typeface="Calibri"/>
              </a:rPr>
              <a:t>menggunakan</a:t>
            </a:r>
            <a:r>
              <a:rPr sz="2400" spc="-5" dirty="0">
                <a:latin typeface="Candara" panose="020E0502030303020204" pitchFamily="34" charset="0"/>
                <a:cs typeface="Calibri"/>
              </a:rPr>
              <a:t> </a:t>
            </a:r>
            <a:r>
              <a:rPr sz="2400" b="1" spc="-5" dirty="0">
                <a:solidFill>
                  <a:srgbClr val="FF0000"/>
                </a:solidFill>
                <a:latin typeface="Candara" panose="020E0502030303020204" pitchFamily="34" charset="0"/>
                <a:cs typeface="Calibri"/>
              </a:rPr>
              <a:t>perilaku proaktif </a:t>
            </a:r>
            <a:r>
              <a:rPr sz="2400" b="1" spc="-5" dirty="0">
                <a:latin typeface="Candara" panose="020E0502030303020204" pitchFamily="34" charset="0"/>
                <a:cs typeface="Calibri"/>
              </a:rPr>
              <a:t> </a:t>
            </a:r>
            <a:r>
              <a:rPr sz="2400" spc="-15" dirty="0">
                <a:latin typeface="Candara" panose="020E0502030303020204" pitchFamily="34" charset="0"/>
                <a:cs typeface="Calibri"/>
              </a:rPr>
              <a:t>kewirausahaan dengan </a:t>
            </a:r>
            <a:r>
              <a:rPr sz="2400" spc="-10" dirty="0">
                <a:solidFill>
                  <a:srgbClr val="FF0000"/>
                </a:solidFill>
                <a:latin typeface="Candara" panose="020E0502030303020204" pitchFamily="34" charset="0"/>
                <a:cs typeface="Calibri"/>
              </a:rPr>
              <a:t>mengoptimalkan </a:t>
            </a:r>
            <a:r>
              <a:rPr sz="2400" spc="-30" dirty="0" err="1">
                <a:solidFill>
                  <a:srgbClr val="FF0000"/>
                </a:solidFill>
                <a:latin typeface="Candara" panose="020E0502030303020204" pitchFamily="34" charset="0"/>
                <a:cs typeface="Calibri"/>
              </a:rPr>
              <a:t>risiko</a:t>
            </a:r>
            <a:r>
              <a:rPr sz="2400" spc="-30" dirty="0">
                <a:solidFill>
                  <a:srgbClr val="FF0000"/>
                </a:solidFill>
                <a:latin typeface="Candara" panose="020E0502030303020204" pitchFamily="34" charset="0"/>
                <a:cs typeface="Calibri"/>
              </a:rPr>
              <a:t>,</a:t>
            </a:r>
            <a:endParaRPr lang="en-US" sz="2400" spc="-30" dirty="0">
              <a:solidFill>
                <a:srgbClr val="FF0000"/>
              </a:solidFill>
              <a:latin typeface="Candara" panose="020E0502030303020204" pitchFamily="34" charset="0"/>
              <a:cs typeface="Calibri"/>
            </a:endParaRPr>
          </a:p>
          <a:p>
            <a:pPr marL="469900" marR="5080" indent="-457200">
              <a:lnSpc>
                <a:spcPct val="90500"/>
              </a:lnSpc>
              <a:spcBef>
                <a:spcPts val="470"/>
              </a:spcBef>
              <a:buFont typeface="+mj-lt"/>
              <a:buAutoNum type="arabicPeriod"/>
              <a:tabLst>
                <a:tab pos="241300" algn="l"/>
              </a:tabLst>
            </a:pPr>
            <a:r>
              <a:rPr sz="2400" spc="-30" dirty="0">
                <a:solidFill>
                  <a:srgbClr val="FF0000"/>
                </a:solidFill>
                <a:latin typeface="Candara" panose="020E0502030303020204" pitchFamily="34" charset="0"/>
                <a:cs typeface="Calibri"/>
              </a:rPr>
              <a:t> </a:t>
            </a:r>
            <a:r>
              <a:rPr sz="2400" spc="-10" dirty="0">
                <a:solidFill>
                  <a:srgbClr val="FF0000"/>
                </a:solidFill>
                <a:latin typeface="Candara" panose="020E0502030303020204" pitchFamily="34" charset="0"/>
                <a:cs typeface="Calibri"/>
              </a:rPr>
              <a:t>berinovasi </a:t>
            </a:r>
            <a:r>
              <a:rPr sz="2400" spc="-10" dirty="0">
                <a:latin typeface="Candara" panose="020E0502030303020204" pitchFamily="34" charset="0"/>
                <a:cs typeface="Calibri"/>
              </a:rPr>
              <a:t>untuk </a:t>
            </a:r>
            <a:r>
              <a:rPr sz="2400" b="1" spc="-15" dirty="0">
                <a:solidFill>
                  <a:srgbClr val="FF0000"/>
                </a:solidFill>
                <a:latin typeface="Candara" panose="020E0502030303020204" pitchFamily="34" charset="0"/>
                <a:cs typeface="Calibri"/>
              </a:rPr>
              <a:t>memanfaatkan </a:t>
            </a:r>
            <a:r>
              <a:rPr sz="2400" b="1" dirty="0">
                <a:solidFill>
                  <a:srgbClr val="FF0000"/>
                </a:solidFill>
                <a:latin typeface="Candara" panose="020E0502030303020204" pitchFamily="34" charset="0"/>
                <a:cs typeface="Calibri"/>
              </a:rPr>
              <a:t>peluang, </a:t>
            </a:r>
            <a:endParaRPr lang="en-US" sz="2400" b="1" dirty="0">
              <a:solidFill>
                <a:srgbClr val="FF0000"/>
              </a:solidFill>
              <a:latin typeface="Candara" panose="020E0502030303020204" pitchFamily="34" charset="0"/>
              <a:cs typeface="Calibri"/>
            </a:endParaRPr>
          </a:p>
          <a:p>
            <a:pPr marL="469900" marR="5080" indent="-457200">
              <a:lnSpc>
                <a:spcPct val="90500"/>
              </a:lnSpc>
              <a:spcBef>
                <a:spcPts val="470"/>
              </a:spcBef>
              <a:buFont typeface="+mj-lt"/>
              <a:buAutoNum type="arabicPeriod"/>
              <a:tabLst>
                <a:tab pos="241300" algn="l"/>
              </a:tabLst>
            </a:pPr>
            <a:r>
              <a:rPr sz="2400" b="1" spc="-10" dirty="0" err="1">
                <a:solidFill>
                  <a:srgbClr val="FF0000"/>
                </a:solidFill>
                <a:latin typeface="Candara" panose="020E0502030303020204" pitchFamily="34" charset="0"/>
                <a:cs typeface="Calibri"/>
              </a:rPr>
              <a:t>mengambil</a:t>
            </a:r>
            <a:r>
              <a:rPr sz="2400" b="1" spc="-10" dirty="0">
                <a:solidFill>
                  <a:srgbClr val="FF0000"/>
                </a:solidFill>
                <a:latin typeface="Candara" panose="020E0502030303020204" pitchFamily="34" charset="0"/>
                <a:cs typeface="Calibri"/>
              </a:rPr>
              <a:t> </a:t>
            </a:r>
            <a:r>
              <a:rPr sz="2400" b="1" spc="-5" dirty="0">
                <a:solidFill>
                  <a:srgbClr val="FF0000"/>
                </a:solidFill>
                <a:latin typeface="Candara" panose="020E0502030303020204" pitchFamily="34" charset="0"/>
                <a:cs typeface="Calibri"/>
              </a:rPr>
              <a:t>tanggung </a:t>
            </a:r>
            <a:r>
              <a:rPr sz="2400" b="1" spc="-15" dirty="0">
                <a:solidFill>
                  <a:srgbClr val="FF0000"/>
                </a:solidFill>
                <a:latin typeface="Candara" panose="020E0502030303020204" pitchFamily="34" charset="0"/>
                <a:cs typeface="Calibri"/>
              </a:rPr>
              <a:t>jawab </a:t>
            </a:r>
            <a:r>
              <a:rPr sz="2400" b="1" dirty="0">
                <a:solidFill>
                  <a:srgbClr val="FF0000"/>
                </a:solidFill>
                <a:latin typeface="Candara" panose="020E0502030303020204" pitchFamily="34" charset="0"/>
                <a:cs typeface="Calibri"/>
              </a:rPr>
              <a:t>pribadi </a:t>
            </a:r>
            <a:r>
              <a:rPr sz="2400" spc="-5" dirty="0">
                <a:latin typeface="Candara" panose="020E0502030303020204" pitchFamily="34" charset="0"/>
                <a:cs typeface="Calibri"/>
              </a:rPr>
              <a:t>dan </a:t>
            </a:r>
            <a:r>
              <a:rPr sz="2400" spc="-5" dirty="0">
                <a:solidFill>
                  <a:srgbClr val="FF0000"/>
                </a:solidFill>
                <a:latin typeface="Candara" panose="020E0502030303020204" pitchFamily="34" charset="0"/>
                <a:cs typeface="Calibri"/>
              </a:rPr>
              <a:t>mengelola  perubahan </a:t>
            </a:r>
            <a:r>
              <a:rPr sz="2400" spc="-5" dirty="0">
                <a:latin typeface="Candara" panose="020E0502030303020204" pitchFamily="34" charset="0"/>
                <a:cs typeface="Calibri"/>
              </a:rPr>
              <a:t>dalam </a:t>
            </a:r>
            <a:r>
              <a:rPr sz="2400" spc="-15" dirty="0">
                <a:latin typeface="Candara" panose="020E0502030303020204" pitchFamily="34" charset="0"/>
                <a:cs typeface="Calibri"/>
              </a:rPr>
              <a:t>lingkungan yang </a:t>
            </a:r>
            <a:r>
              <a:rPr sz="2400" spc="-5" dirty="0">
                <a:latin typeface="Candara" panose="020E0502030303020204" pitchFamily="34" charset="0"/>
                <a:cs typeface="Calibri"/>
              </a:rPr>
              <a:t>dinamis </a:t>
            </a:r>
            <a:r>
              <a:rPr sz="2400" spc="-10" dirty="0">
                <a:latin typeface="Candara" panose="020E0502030303020204" pitchFamily="34" charset="0"/>
                <a:cs typeface="Calibri"/>
              </a:rPr>
              <a:t>untuk  </a:t>
            </a:r>
            <a:r>
              <a:rPr sz="2400" spc="-20" dirty="0">
                <a:latin typeface="Candara" panose="020E0502030303020204" pitchFamily="34" charset="0"/>
                <a:cs typeface="Calibri"/>
              </a:rPr>
              <a:t>kepentingan </a:t>
            </a:r>
            <a:r>
              <a:rPr sz="2400" spc="-15" dirty="0" err="1">
                <a:latin typeface="Candara" panose="020E0502030303020204" pitchFamily="34" charset="0"/>
                <a:cs typeface="Calibri"/>
              </a:rPr>
              <a:t>organisasi</a:t>
            </a:r>
            <a:r>
              <a:rPr sz="2400" spc="-15" dirty="0">
                <a:latin typeface="Candara" panose="020E0502030303020204" pitchFamily="34" charset="0"/>
                <a:cs typeface="Calibri"/>
              </a:rPr>
              <a:t> </a:t>
            </a:r>
            <a:endParaRPr lang="en-US" sz="2400" spc="-15" dirty="0">
              <a:latin typeface="Candara" panose="020E0502030303020204" pitchFamily="34" charset="0"/>
              <a:cs typeface="Calibri"/>
            </a:endParaRPr>
          </a:p>
          <a:p>
            <a:pPr marL="12700" marR="5080" algn="ctr">
              <a:lnSpc>
                <a:spcPct val="90500"/>
              </a:lnSpc>
              <a:spcBef>
                <a:spcPts val="470"/>
              </a:spcBef>
              <a:tabLst>
                <a:tab pos="241300" algn="l"/>
              </a:tabLst>
            </a:pPr>
            <a:r>
              <a:rPr lang="en-US" sz="1400" spc="-5" dirty="0">
                <a:latin typeface="Candara" panose="020E0502030303020204" pitchFamily="34" charset="0"/>
                <a:cs typeface="Calibri"/>
              </a:rPr>
              <a:t>(</a:t>
            </a:r>
            <a:r>
              <a:rPr sz="1400" spc="-5" dirty="0">
                <a:latin typeface="Candara" panose="020E0502030303020204" pitchFamily="34" charset="0"/>
                <a:cs typeface="Calibri"/>
              </a:rPr>
              <a:t>DR. </a:t>
            </a:r>
            <a:r>
              <a:rPr sz="1400" dirty="0">
                <a:latin typeface="Candara" panose="020E0502030303020204" pitchFamily="34" charset="0"/>
                <a:cs typeface="Calibri"/>
              </a:rPr>
              <a:t>A.R. </a:t>
            </a:r>
            <a:r>
              <a:rPr sz="1400" spc="-10" dirty="0">
                <a:latin typeface="Candara" panose="020E0502030303020204" pitchFamily="34" charset="0"/>
                <a:cs typeface="Calibri"/>
              </a:rPr>
              <a:t>ADJI HOESODO </a:t>
            </a:r>
            <a:r>
              <a:rPr sz="1400" spc="-5" dirty="0">
                <a:latin typeface="Candara" panose="020E0502030303020204" pitchFamily="34" charset="0"/>
                <a:cs typeface="Calibri"/>
              </a:rPr>
              <a:t>&amp; </a:t>
            </a:r>
            <a:r>
              <a:rPr sz="1400" spc="-60" dirty="0">
                <a:latin typeface="Candara" panose="020E0502030303020204" pitchFamily="34" charset="0"/>
                <a:cs typeface="Calibri"/>
              </a:rPr>
              <a:t>dr. </a:t>
            </a:r>
            <a:r>
              <a:rPr sz="1400" spc="-10" dirty="0">
                <a:latin typeface="Candara" panose="020E0502030303020204" pitchFamily="34" charset="0"/>
                <a:cs typeface="Calibri"/>
              </a:rPr>
              <a:t>GEORGINA </a:t>
            </a:r>
            <a:r>
              <a:rPr sz="1400" spc="-5" dirty="0">
                <a:latin typeface="Candara" panose="020E0502030303020204" pitchFamily="34" charset="0"/>
                <a:cs typeface="Calibri"/>
              </a:rPr>
              <a:t>MIEKE </a:t>
            </a:r>
            <a:r>
              <a:rPr sz="1400" spc="-15" dirty="0">
                <a:latin typeface="Candara" panose="020E0502030303020204" pitchFamily="34" charset="0"/>
                <a:cs typeface="Calibri"/>
              </a:rPr>
              <a:t>JUWONO,MM</a:t>
            </a:r>
            <a:r>
              <a:rPr lang="en-US" sz="1400" spc="-15" dirty="0">
                <a:latin typeface="Candara" panose="020E0502030303020204" pitchFamily="34" charset="0"/>
                <a:cs typeface="Calibri"/>
              </a:rPr>
              <a:t>)</a:t>
            </a:r>
            <a:endParaRPr sz="1400" dirty="0">
              <a:latin typeface="Candara" panose="020E0502030303020204" pitchFamily="34" charset="0"/>
              <a:cs typeface="Calibri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4716775-3272-FC4A-8535-855A6956F607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472642" y="6507480"/>
            <a:ext cx="5218628" cy="33432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B8D9D-DA32-44B7-B42C-743C7A841553}" type="slidenum">
              <a:rPr lang="id-ID" smtClean="0">
                <a:solidFill>
                  <a:prstClr val="black">
                    <a:tint val="75000"/>
                  </a:prstClr>
                </a:solidFill>
              </a:rPr>
              <a:pPr/>
              <a:t>21</a:t>
            </a:fld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3175" y="1907380"/>
            <a:ext cx="4039225" cy="381000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4" name="Content Placeholder 2"/>
          <p:cNvSpPr txBox="1">
            <a:spLocks/>
          </p:cNvSpPr>
          <p:nvPr/>
        </p:nvSpPr>
        <p:spPr>
          <a:xfrm>
            <a:off x="1189845" y="1447800"/>
            <a:ext cx="5638800" cy="4729162"/>
          </a:xfrm>
          <a:prstGeom prst="rect">
            <a:avLst/>
          </a:prstGeom>
          <a:ln>
            <a:solidFill>
              <a:srgbClr val="FFC000"/>
            </a:solidFill>
          </a:ln>
        </p:spPr>
        <p:txBody>
          <a:bodyPr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18288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18288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18288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00200" indent="-18288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28800" indent="-18288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7400" indent="-18288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spcBef>
                <a:spcPts val="600"/>
              </a:spcBef>
              <a:buFont typeface="+mj-lt"/>
              <a:buAutoNum type="arabicPeriod"/>
            </a:pPr>
            <a:endParaRPr lang="en-US" dirty="0"/>
          </a:p>
          <a:p>
            <a:pPr marL="514350" indent="-514350">
              <a:spcBef>
                <a:spcPts val="600"/>
              </a:spcBef>
              <a:buFont typeface="+mj-lt"/>
              <a:buAutoNum type="arabicPeriod"/>
            </a:pPr>
            <a:r>
              <a:rPr lang="en-US" dirty="0" err="1"/>
              <a:t>Visi</a:t>
            </a:r>
            <a:r>
              <a:rPr lang="en-US" dirty="0"/>
              <a:t> dan </a:t>
            </a:r>
            <a:r>
              <a:rPr lang="en-US" dirty="0" err="1"/>
              <a:t>ketidakpuasan</a:t>
            </a:r>
            <a:r>
              <a:rPr lang="en-US" dirty="0"/>
              <a:t> </a:t>
            </a:r>
            <a:r>
              <a:rPr lang="en-US" dirty="0" err="1"/>
              <a:t>terhadap</a:t>
            </a:r>
            <a:r>
              <a:rPr lang="en-US" dirty="0"/>
              <a:t> </a:t>
            </a:r>
            <a:r>
              <a:rPr lang="en-US" dirty="0" err="1"/>
              <a:t>kondisi</a:t>
            </a:r>
            <a:r>
              <a:rPr lang="en-US" dirty="0"/>
              <a:t> </a:t>
            </a:r>
            <a:r>
              <a:rPr lang="en-US" dirty="0" err="1"/>
              <a:t>sekarang</a:t>
            </a:r>
            <a:r>
              <a:rPr lang="en-US" dirty="0"/>
              <a:t>.</a:t>
            </a:r>
          </a:p>
          <a:p>
            <a:pPr marL="514350" indent="-514350">
              <a:spcBef>
                <a:spcPts val="600"/>
              </a:spcBef>
              <a:buFont typeface="+mj-lt"/>
              <a:buAutoNum type="arabicPeriod"/>
            </a:pPr>
            <a:r>
              <a:rPr lang="en-US" dirty="0" err="1"/>
              <a:t>Mengetahui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mengambil</a:t>
            </a:r>
            <a:r>
              <a:rPr lang="en-US" dirty="0"/>
              <a:t> </a:t>
            </a:r>
            <a:r>
              <a:rPr lang="en-US" dirty="0" err="1"/>
              <a:t>keuntungan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kondisi</a:t>
            </a:r>
            <a:r>
              <a:rPr lang="en-US" dirty="0"/>
              <a:t> </a:t>
            </a:r>
            <a:r>
              <a:rPr lang="en-US" b="1" i="1" dirty="0"/>
              <a:t>unfair advantages</a:t>
            </a:r>
          </a:p>
          <a:p>
            <a:pPr marL="514350" indent="-514350">
              <a:spcBef>
                <a:spcPts val="600"/>
              </a:spcBef>
              <a:buFont typeface="+mj-lt"/>
              <a:buAutoNum type="arabicPeriod"/>
            </a:pPr>
            <a:r>
              <a:rPr lang="en-US" dirty="0" err="1"/>
              <a:t>Kemampuan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 </a:t>
            </a:r>
            <a:r>
              <a:rPr lang="en-US" dirty="0" err="1"/>
              <a:t>membawa</a:t>
            </a:r>
            <a:r>
              <a:rPr lang="en-US" dirty="0"/>
              <a:t> orang </a:t>
            </a:r>
            <a:r>
              <a:rPr lang="en-US" dirty="0" err="1"/>
              <a:t>bergabung</a:t>
            </a:r>
            <a:r>
              <a:rPr lang="en-US" dirty="0"/>
              <a:t> </a:t>
            </a:r>
            <a:r>
              <a:rPr lang="en-US" dirty="0" err="1"/>
              <a:t>ke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organisasinya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orang </a:t>
            </a:r>
            <a:r>
              <a:rPr lang="en-US" dirty="0" err="1"/>
              <a:t>tsb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memberikan</a:t>
            </a:r>
            <a:r>
              <a:rPr lang="en-US" dirty="0"/>
              <a:t> </a:t>
            </a:r>
            <a:r>
              <a:rPr lang="en-US" dirty="0" err="1"/>
              <a:t>nilai</a:t>
            </a:r>
            <a:r>
              <a:rPr lang="en-US" dirty="0"/>
              <a:t> </a:t>
            </a:r>
            <a:r>
              <a:rPr lang="en-US" dirty="0" err="1"/>
              <a:t>tambah</a:t>
            </a:r>
            <a:r>
              <a:rPr lang="en-US" dirty="0"/>
              <a:t> </a:t>
            </a:r>
            <a:r>
              <a:rPr lang="en-US" dirty="0" err="1"/>
              <a:t>bagi</a:t>
            </a:r>
            <a:r>
              <a:rPr lang="en-US" dirty="0"/>
              <a:t> </a:t>
            </a:r>
            <a:r>
              <a:rPr lang="en-US" dirty="0" err="1"/>
              <a:t>visi</a:t>
            </a:r>
            <a:r>
              <a:rPr lang="en-US" dirty="0"/>
              <a:t> </a:t>
            </a:r>
            <a:r>
              <a:rPr lang="en-US" dirty="0" err="1"/>
              <a:t>perusahaan</a:t>
            </a:r>
            <a:r>
              <a:rPr lang="en-US" dirty="0"/>
              <a:t>.</a:t>
            </a:r>
          </a:p>
          <a:p>
            <a:pPr marL="514350" indent="-514350">
              <a:spcBef>
                <a:spcPts val="600"/>
              </a:spcBef>
              <a:buFont typeface="+mj-lt"/>
              <a:buAutoNum type="arabicPeriod"/>
            </a:pPr>
            <a:r>
              <a:rPr lang="en-US" dirty="0" err="1"/>
              <a:t>Fleksibilitas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beradaptasi</a:t>
            </a:r>
            <a:r>
              <a:rPr lang="en-US" dirty="0"/>
              <a:t>, </a:t>
            </a:r>
            <a:r>
              <a:rPr lang="en-US" dirty="0" err="1"/>
              <a:t>keterbukaan</a:t>
            </a:r>
            <a:r>
              <a:rPr lang="en-US" dirty="0"/>
              <a:t> </a:t>
            </a:r>
            <a:r>
              <a:rPr lang="en-US" dirty="0" err="1"/>
              <a:t>terhadap</a:t>
            </a:r>
            <a:r>
              <a:rPr lang="en-US" dirty="0"/>
              <a:t> </a:t>
            </a:r>
            <a:r>
              <a:rPr lang="en-US" dirty="0" err="1"/>
              <a:t>umpan</a:t>
            </a:r>
            <a:r>
              <a:rPr lang="en-US" dirty="0"/>
              <a:t> </a:t>
            </a:r>
            <a:r>
              <a:rPr lang="en-US" dirty="0" err="1"/>
              <a:t>balik</a:t>
            </a:r>
            <a:r>
              <a:rPr lang="en-US" dirty="0"/>
              <a:t>, </a:t>
            </a:r>
            <a:r>
              <a:rPr lang="en-US" dirty="0" err="1"/>
              <a:t>serta</a:t>
            </a:r>
            <a:r>
              <a:rPr lang="en-US" dirty="0"/>
              <a:t> </a:t>
            </a:r>
            <a:r>
              <a:rPr lang="en-US" dirty="0" err="1"/>
              <a:t>keinginan</a:t>
            </a:r>
            <a:r>
              <a:rPr lang="en-US" dirty="0"/>
              <a:t> yang </a:t>
            </a:r>
            <a:r>
              <a:rPr lang="en-US" dirty="0" err="1"/>
              <a:t>membara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terus</a:t>
            </a:r>
            <a:r>
              <a:rPr lang="en-US" dirty="0"/>
              <a:t> </a:t>
            </a:r>
            <a:r>
              <a:rPr lang="en-US" dirty="0" err="1"/>
              <a:t>belajar</a:t>
            </a:r>
            <a:r>
              <a:rPr lang="en-US" dirty="0"/>
              <a:t>.</a:t>
            </a:r>
          </a:p>
          <a:p>
            <a:pPr marL="514350" indent="-514350">
              <a:spcBef>
                <a:spcPts val="600"/>
              </a:spcBef>
              <a:buFont typeface="+mj-lt"/>
              <a:buAutoNum type="arabicPeriod"/>
            </a:pPr>
            <a:r>
              <a:rPr lang="en-US" dirty="0" err="1"/>
              <a:t>Kegigihan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kemampuan</a:t>
            </a:r>
            <a:r>
              <a:rPr lang="en-US" dirty="0"/>
              <a:t> </a:t>
            </a:r>
            <a:r>
              <a:rPr lang="en-US" dirty="0" err="1"/>
              <a:t>mengambil</a:t>
            </a:r>
            <a:r>
              <a:rPr lang="en-US" dirty="0"/>
              <a:t> </a:t>
            </a:r>
            <a:r>
              <a:rPr lang="en-US" dirty="0" err="1"/>
              <a:t>tindakan</a:t>
            </a:r>
            <a:r>
              <a:rPr lang="en-US" dirty="0"/>
              <a:t> yang </a:t>
            </a:r>
            <a:r>
              <a:rPr lang="en-US" dirty="0" err="1"/>
              <a:t>tepat</a:t>
            </a:r>
            <a:r>
              <a:rPr lang="en-US" dirty="0"/>
              <a:t>.</a:t>
            </a:r>
          </a:p>
          <a:p>
            <a:pPr marL="0" indent="0"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en-US" dirty="0"/>
              <a:t>					</a:t>
            </a:r>
            <a:r>
              <a:rPr lang="en-US" b="1" dirty="0"/>
              <a:t> </a:t>
            </a:r>
          </a:p>
          <a:p>
            <a:pPr marL="0" indent="0"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en-US" sz="1400" b="1" dirty="0"/>
              <a:t>           A.R. ADJI HOESODO &amp; GEORGINA MIEKE JUWONO</a:t>
            </a:r>
            <a:endParaRPr lang="en-US" sz="1400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2133600" y="304800"/>
            <a:ext cx="75438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 dirty="0">
                <a:latin typeface="Aharoni" panose="02010803020104030203" pitchFamily="2" charset="-79"/>
                <a:cs typeface="Aharoni" panose="02010803020104030203" pitchFamily="2" charset="-79"/>
              </a:rPr>
              <a:t>KARAKTERISTIK</a:t>
            </a:r>
            <a:r>
              <a:rPr lang="en-US" b="1" dirty="0"/>
              <a:t> </a:t>
            </a:r>
          </a:p>
          <a:p>
            <a:pPr algn="ctr"/>
            <a:r>
              <a:rPr lang="en-US" b="1" i="1" dirty="0">
                <a:solidFill>
                  <a:srgbClr val="FF0000"/>
                </a:solidFill>
              </a:rPr>
              <a:t>Entrepreneurial Leaders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4147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Aharoni" panose="02010803020104030203" pitchFamily="2" charset="-79"/>
                <a:cs typeface="Aharoni" panose="02010803020104030203" pitchFamily="2" charset="-79"/>
              </a:rPr>
              <a:t>KARAKTERISTIK</a:t>
            </a:r>
            <a:r>
              <a:rPr lang="en-US" b="1" dirty="0"/>
              <a:t> </a:t>
            </a:r>
            <a:r>
              <a:rPr lang="en-US" b="1" i="1" dirty="0">
                <a:solidFill>
                  <a:srgbClr val="FF0000"/>
                </a:solidFill>
              </a:rPr>
              <a:t>Entrepreneurial Leaders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err="1"/>
              <a:t>Memiliki</a:t>
            </a:r>
            <a:r>
              <a:rPr lang="en-US" dirty="0"/>
              <a:t> </a:t>
            </a:r>
            <a:r>
              <a:rPr lang="en-US" dirty="0" err="1"/>
              <a:t>visi</a:t>
            </a:r>
            <a:r>
              <a:rPr lang="en-US" dirty="0"/>
              <a:t> yang </a:t>
            </a:r>
            <a:r>
              <a:rPr lang="en-US" dirty="0" err="1"/>
              <a:t>jelas</a:t>
            </a: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nl-NL" dirty="0"/>
              <a:t>Membentuk Tim yang hebat dan kompeten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err="1"/>
              <a:t>Melihat</a:t>
            </a:r>
            <a:r>
              <a:rPr lang="en-US" dirty="0"/>
              <a:t> </a:t>
            </a:r>
            <a:r>
              <a:rPr lang="en-US" dirty="0" err="1"/>
              <a:t>masalah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peluang</a:t>
            </a: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 err="1"/>
              <a:t>Fokus</a:t>
            </a:r>
            <a:r>
              <a:rPr lang="en-US" dirty="0"/>
              <a:t> </a:t>
            </a:r>
            <a:r>
              <a:rPr lang="en-US" dirty="0" err="1"/>
              <a:t>terhadap</a:t>
            </a:r>
            <a:r>
              <a:rPr lang="en-US" dirty="0"/>
              <a:t> </a:t>
            </a:r>
            <a:r>
              <a:rPr lang="en-US" dirty="0" err="1"/>
              <a:t>pelanggan</a:t>
            </a: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 err="1"/>
              <a:t>Belajar</a:t>
            </a:r>
            <a:r>
              <a:rPr lang="en-US" dirty="0"/>
              <a:t> </a:t>
            </a:r>
            <a:r>
              <a:rPr lang="en-US" dirty="0" err="1"/>
              <a:t>terus</a:t>
            </a:r>
            <a:r>
              <a:rPr lang="en-US" dirty="0"/>
              <a:t>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err="1"/>
              <a:t>Mampu</a:t>
            </a:r>
            <a:r>
              <a:rPr lang="en-US" dirty="0"/>
              <a:t> </a:t>
            </a:r>
            <a:r>
              <a:rPr lang="en-US" dirty="0" err="1"/>
              <a:t>mengkombinasikan</a:t>
            </a:r>
            <a:r>
              <a:rPr lang="en-US" dirty="0"/>
              <a:t> </a:t>
            </a:r>
            <a:r>
              <a:rPr lang="en-US" dirty="0" err="1"/>
              <a:t>sumber</a:t>
            </a:r>
            <a:r>
              <a:rPr lang="en-US" dirty="0"/>
              <a:t> </a:t>
            </a:r>
            <a:r>
              <a:rPr lang="en-US" dirty="0" err="1"/>
              <a:t>daya</a:t>
            </a:r>
            <a:r>
              <a:rPr lang="en-US" dirty="0"/>
              <a:t> yang </a:t>
            </a:r>
            <a:r>
              <a:rPr lang="en-US" dirty="0" err="1"/>
              <a:t>terbatas</a:t>
            </a: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 err="1"/>
              <a:t>Berani</a:t>
            </a:r>
            <a:r>
              <a:rPr lang="en-US" dirty="0"/>
              <a:t> </a:t>
            </a:r>
            <a:r>
              <a:rPr lang="en-US" dirty="0" err="1"/>
              <a:t>bereksperimen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 startAt="8"/>
            </a:pPr>
            <a:r>
              <a:rPr lang="en-US" dirty="0" err="1"/>
              <a:t>Memiliki</a:t>
            </a:r>
            <a:r>
              <a:rPr lang="en-US" dirty="0"/>
              <a:t> </a:t>
            </a:r>
            <a:r>
              <a:rPr lang="en-US" dirty="0" err="1"/>
              <a:t>komitmen</a:t>
            </a:r>
            <a:r>
              <a:rPr lang="en-US" dirty="0"/>
              <a:t> yang </a:t>
            </a:r>
            <a:r>
              <a:rPr lang="en-US" dirty="0" err="1"/>
              <a:t>tinggi</a:t>
            </a:r>
            <a:endParaRPr lang="en-US" dirty="0"/>
          </a:p>
          <a:p>
            <a:pPr marL="514350" indent="-514350">
              <a:buFont typeface="+mj-lt"/>
              <a:buAutoNum type="arabicPeriod" startAt="8"/>
            </a:pPr>
            <a:r>
              <a:rPr lang="en-US" dirty="0" err="1"/>
              <a:t>Memiliki</a:t>
            </a:r>
            <a:r>
              <a:rPr lang="en-US" dirty="0"/>
              <a:t> </a:t>
            </a:r>
            <a:r>
              <a:rPr lang="en-US" dirty="0" err="1"/>
              <a:t>inisiatif</a:t>
            </a:r>
            <a:endParaRPr lang="en-US" dirty="0"/>
          </a:p>
          <a:p>
            <a:pPr marL="514350" indent="-514350">
              <a:buFont typeface="+mj-lt"/>
              <a:buAutoNum type="arabicPeriod" startAt="8"/>
            </a:pPr>
            <a:r>
              <a:rPr lang="en-US" dirty="0" err="1"/>
              <a:t>Inovatif</a:t>
            </a:r>
            <a:endParaRPr lang="en-US" dirty="0"/>
          </a:p>
          <a:p>
            <a:pPr marL="514350" indent="-514350">
              <a:buFont typeface="+mj-lt"/>
              <a:buAutoNum type="arabicPeriod" startAt="8"/>
            </a:pPr>
            <a:r>
              <a:rPr lang="en-US" dirty="0" err="1"/>
              <a:t>Bertanggung</a:t>
            </a:r>
            <a:r>
              <a:rPr lang="en-US" dirty="0"/>
              <a:t> </a:t>
            </a:r>
            <a:r>
              <a:rPr lang="en-US" dirty="0" err="1"/>
              <a:t>jawab</a:t>
            </a:r>
            <a:endParaRPr lang="en-US" dirty="0"/>
          </a:p>
          <a:p>
            <a:pPr marL="514350" indent="-514350">
              <a:buFont typeface="+mj-lt"/>
              <a:buAutoNum type="arabicPeriod" startAt="8"/>
            </a:pPr>
            <a:r>
              <a:rPr lang="en-US" dirty="0" err="1"/>
              <a:t>Berani</a:t>
            </a:r>
            <a:r>
              <a:rPr lang="en-US" dirty="0"/>
              <a:t> </a:t>
            </a:r>
            <a:r>
              <a:rPr lang="en-US" dirty="0" err="1"/>
              <a:t>mengambil</a:t>
            </a:r>
            <a:r>
              <a:rPr lang="en-US" dirty="0"/>
              <a:t> </a:t>
            </a:r>
            <a:r>
              <a:rPr lang="en-US" dirty="0" err="1"/>
              <a:t>resiko</a:t>
            </a:r>
            <a:endParaRPr lang="en-US" dirty="0"/>
          </a:p>
          <a:p>
            <a:pPr marL="514350" indent="-514350">
              <a:buFont typeface="+mj-lt"/>
              <a:buAutoNum type="arabicPeriod" startAt="8"/>
            </a:pPr>
            <a:r>
              <a:rPr lang="en-US" dirty="0" err="1"/>
              <a:t>Memiliki</a:t>
            </a:r>
            <a:r>
              <a:rPr lang="en-US" dirty="0"/>
              <a:t> </a:t>
            </a:r>
            <a:r>
              <a:rPr lang="en-US" dirty="0" err="1"/>
              <a:t>motivasi</a:t>
            </a:r>
            <a:r>
              <a:rPr lang="en-US" dirty="0"/>
              <a:t> yang </a:t>
            </a:r>
            <a:r>
              <a:rPr lang="en-US" dirty="0" err="1"/>
              <a:t>tinggi</a:t>
            </a:r>
            <a:endParaRPr lang="en-US" dirty="0"/>
          </a:p>
          <a:p>
            <a:pPr marL="514350" indent="-514350">
              <a:buFont typeface="+mj-lt"/>
              <a:buAutoNum type="arabicPeriod" startAt="8"/>
            </a:pPr>
            <a:r>
              <a:rPr lang="en-US" dirty="0" err="1"/>
              <a:t>Berani</a:t>
            </a:r>
            <a:r>
              <a:rPr lang="en-US" dirty="0"/>
              <a:t> </a:t>
            </a:r>
            <a:r>
              <a:rPr lang="en-US" dirty="0" err="1"/>
              <a:t>bersaing</a:t>
            </a:r>
            <a:endParaRPr lang="en-US" dirty="0"/>
          </a:p>
          <a:p>
            <a:pPr marL="514350" indent="-514350">
              <a:buFont typeface="+mj-lt"/>
              <a:buAutoNum type="arabicPeriod" startAt="8"/>
            </a:pPr>
            <a:r>
              <a:rPr lang="en-US" dirty="0" err="1"/>
              <a:t>Cepat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cermat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mengambil</a:t>
            </a:r>
            <a:r>
              <a:rPr lang="en-US" dirty="0"/>
              <a:t> </a:t>
            </a:r>
            <a:r>
              <a:rPr lang="en-US" dirty="0" err="1"/>
              <a:t>keputusan</a:t>
            </a:r>
            <a:endParaRPr lang="en-US" dirty="0"/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696200" y="6176963"/>
            <a:ext cx="23492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(Dari </a:t>
            </a:r>
            <a:r>
              <a:rPr lang="en-US" i="1" dirty="0" err="1"/>
              <a:t>berbagai</a:t>
            </a:r>
            <a:r>
              <a:rPr lang="en-US" i="1" dirty="0"/>
              <a:t> </a:t>
            </a:r>
            <a:r>
              <a:rPr lang="en-US" i="1" dirty="0" err="1"/>
              <a:t>sumber</a:t>
            </a:r>
            <a:r>
              <a:rPr lang="en-US" i="1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209689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B8D9D-DA32-44B7-B42C-743C7A841553}" type="slidenum">
              <a:rPr lang="id-ID" smtClean="0">
                <a:solidFill>
                  <a:prstClr val="black">
                    <a:tint val="75000"/>
                  </a:prstClr>
                </a:solidFill>
              </a:rPr>
              <a:pPr/>
              <a:t>23</a:t>
            </a:fld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1200" y="990600"/>
            <a:ext cx="8382000" cy="551415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35597" y="264321"/>
            <a:ext cx="1146243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>
                <a:latin typeface="Aharoni" panose="02010803020104030203" pitchFamily="2" charset="-79"/>
                <a:cs typeface="Aharoni" panose="02010803020104030203" pitchFamily="2" charset="-79"/>
              </a:rPr>
              <a:t>4 HAL YANG HARUS DIMILIKI </a:t>
            </a:r>
            <a:r>
              <a:rPr lang="en-US" sz="3200" b="1" i="1" dirty="0">
                <a:solidFill>
                  <a:srgbClr val="FF0000"/>
                </a:solidFill>
              </a:rPr>
              <a:t>Entrepreneurial Leaders</a:t>
            </a:r>
            <a:endParaRPr lang="en-US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3013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5257800" cy="1325563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en-US" sz="3600" dirty="0">
                <a:latin typeface="Impact" panose="020B0806030902050204" pitchFamily="34" charset="0"/>
              </a:rPr>
              <a:t>5 ASPEK YANG HARUS DIMILIKI </a:t>
            </a:r>
            <a:r>
              <a:rPr lang="en-US" sz="3600" i="1" dirty="0">
                <a:solidFill>
                  <a:srgbClr val="FF0000"/>
                </a:solidFill>
                <a:latin typeface="Impact" panose="020B0806030902050204" pitchFamily="34" charset="0"/>
              </a:rPr>
              <a:t>Entrepreneurial Leader</a:t>
            </a:r>
            <a:endParaRPr lang="en-US" sz="3600" dirty="0">
              <a:solidFill>
                <a:srgbClr val="FF0000"/>
              </a:solidFill>
              <a:latin typeface="Impact" panose="020B0806030902050204" pitchFamily="34" charset="0"/>
            </a:endParaRP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71108510"/>
              </p:ext>
            </p:extLst>
          </p:nvPr>
        </p:nvGraphicFramePr>
        <p:xfrm>
          <a:off x="838200" y="1825624"/>
          <a:ext cx="4953000" cy="46513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7195" y="1713106"/>
            <a:ext cx="4951413" cy="476389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6934200" y="365125"/>
            <a:ext cx="4876800" cy="132556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dirty="0">
                <a:latin typeface="Impact" panose="020B0806030902050204" pitchFamily="34" charset="0"/>
              </a:rPr>
              <a:t>HAL LAIN YANG HARUS DIMILIKI</a:t>
            </a:r>
            <a:br>
              <a:rPr lang="en-US" sz="3200" dirty="0">
                <a:latin typeface="Impact" panose="020B0806030902050204" pitchFamily="34" charset="0"/>
              </a:rPr>
            </a:br>
            <a:r>
              <a:rPr lang="en-US" sz="3200" i="1" dirty="0">
                <a:solidFill>
                  <a:srgbClr val="FF0000"/>
                </a:solidFill>
                <a:latin typeface="Impact" panose="020B0806030902050204" pitchFamily="34" charset="0"/>
              </a:rPr>
              <a:t>Entrepreneurial Leader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546431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B8D9D-DA32-44B7-B42C-743C7A841553}" type="slidenum">
              <a:rPr lang="id-ID" smtClean="0">
                <a:solidFill>
                  <a:prstClr val="black">
                    <a:tint val="75000"/>
                  </a:prstClr>
                </a:solidFill>
              </a:rPr>
              <a:pPr/>
              <a:t>25</a:t>
            </a:fld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200" y="228600"/>
            <a:ext cx="9220200" cy="6771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3764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oncept of Entrepreneurship">
            <a:extLst>
              <a:ext uri="{FF2B5EF4-FFF2-40B4-BE49-F238E27FC236}">
                <a16:creationId xmlns:a16="http://schemas.microsoft.com/office/drawing/2014/main" id="{AEAFA43F-162C-4DA0-B34F-4665FCF22A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1585465"/>
            <a:ext cx="3657600" cy="396716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B8C3A676-BF16-4CF6-8141-7159976BDC74}"/>
              </a:ext>
            </a:extLst>
          </p:cNvPr>
          <p:cNvSpPr/>
          <p:nvPr/>
        </p:nvSpPr>
        <p:spPr>
          <a:xfrm>
            <a:off x="4572000" y="2397948"/>
            <a:ext cx="693420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dirty="0" err="1">
                <a:latin typeface="Arial" pitchFamily="34" charset="0"/>
                <a:cs typeface="Arial" pitchFamily="34" charset="0"/>
              </a:rPr>
              <a:t>Kewirausahaan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Perancis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”</a:t>
            </a:r>
            <a:r>
              <a:rPr lang="en-US" sz="3200" i="1" dirty="0" err="1">
                <a:latin typeface="Arial" pitchFamily="34" charset="0"/>
                <a:cs typeface="Arial" pitchFamily="34" charset="0"/>
              </a:rPr>
              <a:t>entreprendre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”,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melaksanakan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melakukan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mengerjakan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melakukan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suatu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pekerjaan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(Tunggal, 2008:1). </a:t>
            </a:r>
          </a:p>
        </p:txBody>
      </p:sp>
      <p:sp>
        <p:nvSpPr>
          <p:cNvPr id="13" name="Title 2">
            <a:extLst>
              <a:ext uri="{FF2B5EF4-FFF2-40B4-BE49-F238E27FC236}">
                <a16:creationId xmlns:a16="http://schemas.microsoft.com/office/drawing/2014/main" id="{0EE21C5C-8909-4D1E-84B2-9E26E06F01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33600" y="381000"/>
            <a:ext cx="7581900" cy="762000"/>
          </a:xfr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ctr"/>
            <a:r>
              <a:rPr lang="en-US" sz="2700" dirty="0">
                <a:latin typeface="Arial" pitchFamily="34" charset="0"/>
                <a:cs typeface="Arial" pitchFamily="34" charset="0"/>
              </a:rPr>
              <a:t>PENERAPAN KEWIRAUSAHAAN DALAM KEPEMIMPINAN PEMERINTAHAN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4560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1"/>
          <p:cNvSpPr txBox="1">
            <a:spLocks/>
          </p:cNvSpPr>
          <p:nvPr/>
        </p:nvSpPr>
        <p:spPr>
          <a:xfrm>
            <a:off x="5837420" y="685800"/>
            <a:ext cx="6057900" cy="36576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b="1" dirty="0" err="1">
                <a:latin typeface="Arial" pitchFamily="34" charset="0"/>
                <a:cs typeface="Arial" pitchFamily="34" charset="0"/>
              </a:rPr>
              <a:t>Kerja</a:t>
            </a:r>
            <a:r>
              <a:rPr lang="en-US" sz="20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>
                <a:latin typeface="Arial" pitchFamily="34" charset="0"/>
                <a:cs typeface="Arial" pitchFamily="34" charset="0"/>
              </a:rPr>
              <a:t>keras</a:t>
            </a:r>
            <a:r>
              <a:rPr lang="en-US" sz="20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berarti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waktu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yg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digunakan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bekerja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lebih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lama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daripada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alokasi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waktu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keperluan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lain.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Kerja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keras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merupakan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kesediaan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utk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bekerja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lebih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lama (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Nugraha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, 2008:35). </a:t>
            </a:r>
          </a:p>
          <a:p>
            <a:r>
              <a:rPr lang="en-US" sz="2000" b="1" dirty="0" err="1">
                <a:latin typeface="Arial" pitchFamily="34" charset="0"/>
                <a:cs typeface="Arial" pitchFamily="34" charset="0"/>
              </a:rPr>
              <a:t>Kerja</a:t>
            </a:r>
            <a:r>
              <a:rPr lang="en-US" sz="20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>
                <a:latin typeface="Arial" pitchFamily="34" charset="0"/>
                <a:cs typeface="Arial" pitchFamily="34" charset="0"/>
              </a:rPr>
              <a:t>keras</a:t>
            </a:r>
            <a:r>
              <a:rPr lang="en-US" sz="20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berarti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mengalokasikan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waktu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utk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bekerja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lebih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lama (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Nugraha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, 2008:35).</a:t>
            </a:r>
          </a:p>
          <a:p>
            <a:r>
              <a:rPr lang="en-US" sz="2000" b="1" dirty="0" err="1">
                <a:latin typeface="Arial" pitchFamily="34" charset="0"/>
                <a:cs typeface="Arial" pitchFamily="34" charset="0"/>
              </a:rPr>
              <a:t>Kerja</a:t>
            </a:r>
            <a:r>
              <a:rPr lang="en-US" sz="20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>
                <a:latin typeface="Arial" pitchFamily="34" charset="0"/>
                <a:cs typeface="Arial" pitchFamily="34" charset="0"/>
              </a:rPr>
              <a:t>keras</a:t>
            </a:r>
            <a:r>
              <a:rPr lang="en-US" sz="20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berarti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mempunyai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sikap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pantang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menyerah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(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Kasmir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, 2008:27). </a:t>
            </a:r>
          </a:p>
          <a:p>
            <a:r>
              <a:rPr lang="en-US" sz="2000" b="1" dirty="0" err="1">
                <a:latin typeface="Arial" pitchFamily="34" charset="0"/>
                <a:cs typeface="Arial" pitchFamily="34" charset="0"/>
              </a:rPr>
              <a:t>Kreatif</a:t>
            </a:r>
            <a:r>
              <a:rPr lang="en-US" sz="2000" b="1" dirty="0">
                <a:latin typeface="Arial" pitchFamily="34" charset="0"/>
                <a:cs typeface="Arial" pitchFamily="34" charset="0"/>
              </a:rPr>
              <a:t>,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kemampuan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dalam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menciptakan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sesuatu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yg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baru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/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berbeda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(Peter F. Drucker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dalam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Kasmir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, 2008:17). </a:t>
            </a:r>
          </a:p>
          <a:p>
            <a:endParaRPr lang="en-US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759971" y="5001530"/>
            <a:ext cx="6172200" cy="1631216"/>
          </a:xfrm>
          <a:prstGeom prst="rect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2000" dirty="0" err="1">
                <a:latin typeface="Arial" pitchFamily="34" charset="0"/>
                <a:cs typeface="Arial" pitchFamily="34" charset="0"/>
              </a:rPr>
              <a:t>Wirausahawan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figur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yg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menciptakan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cara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baru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penggunaan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sumber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daya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pencipta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perubahan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serta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jenuh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dengan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kemapanan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kemudian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bereksperimen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melalui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pembaruan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en-US" sz="2000" dirty="0">
                <a:latin typeface="Arial" pitchFamily="34" charset="0"/>
                <a:cs typeface="Arial" pitchFamily="34" charset="0"/>
              </a:rPr>
              <a:t>(Tunggal, 2008:12). </a:t>
            </a:r>
            <a:endParaRPr lang="en-US" sz="200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8C3CF3D-207B-4ED2-A453-60FBDD83F018}"/>
              </a:ext>
            </a:extLst>
          </p:cNvPr>
          <p:cNvSpPr/>
          <p:nvPr/>
        </p:nvSpPr>
        <p:spPr>
          <a:xfrm>
            <a:off x="457200" y="1600200"/>
            <a:ext cx="4495800" cy="4231928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2900" dirty="0" err="1">
                <a:latin typeface="Arial" pitchFamily="34" charset="0"/>
                <a:cs typeface="Arial" pitchFamily="34" charset="0"/>
              </a:rPr>
              <a:t>K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ewirausahaan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berarti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melaksanakan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suatu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pekerjaan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.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Ciri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/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karakter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kewirausahaan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(</a:t>
            </a:r>
            <a:r>
              <a:rPr lang="en-US" sz="2400" i="1" dirty="0" err="1">
                <a:latin typeface="Arial" pitchFamily="34" charset="0"/>
                <a:cs typeface="Arial" pitchFamily="34" charset="0"/>
              </a:rPr>
              <a:t>entrepeneurial</a:t>
            </a:r>
            <a:r>
              <a:rPr lang="en-US" sz="2400" i="1" dirty="0">
                <a:latin typeface="Arial" pitchFamily="34" charset="0"/>
                <a:cs typeface="Arial" pitchFamily="34" charset="0"/>
              </a:rPr>
              <a:t> spirit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):</a:t>
            </a:r>
          </a:p>
          <a:p>
            <a:pPr marL="822960" lvl="1" indent="-457200">
              <a:buFont typeface="+mj-lt"/>
              <a:buAutoNum type="arabicPeriod"/>
            </a:pPr>
            <a:r>
              <a:rPr lang="en-US" sz="2400" b="1" dirty="0" err="1">
                <a:latin typeface="Arial" pitchFamily="34" charset="0"/>
                <a:cs typeface="Arial" pitchFamily="34" charset="0"/>
              </a:rPr>
              <a:t>kerja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latin typeface="Arial" pitchFamily="34" charset="0"/>
                <a:cs typeface="Arial" pitchFamily="34" charset="0"/>
              </a:rPr>
              <a:t>keras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, </a:t>
            </a:r>
          </a:p>
          <a:p>
            <a:pPr marL="822960" lvl="1" indent="-457200">
              <a:buFont typeface="+mj-lt"/>
              <a:buAutoNum type="arabicPeriod"/>
            </a:pPr>
            <a:r>
              <a:rPr lang="en-US" sz="2400" b="1" dirty="0" err="1">
                <a:latin typeface="Arial" pitchFamily="34" charset="0"/>
                <a:cs typeface="Arial" pitchFamily="34" charset="0"/>
              </a:rPr>
              <a:t>kreatif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, dan </a:t>
            </a:r>
          </a:p>
          <a:p>
            <a:pPr marL="822960" lvl="1" indent="-457200">
              <a:buFont typeface="+mj-lt"/>
              <a:buAutoNum type="arabicPeriod"/>
            </a:pPr>
            <a:r>
              <a:rPr lang="en-US" sz="2400" b="1" dirty="0" err="1">
                <a:latin typeface="Arial" pitchFamily="34" charset="0"/>
                <a:cs typeface="Arial" pitchFamily="34" charset="0"/>
              </a:rPr>
              <a:t>berorientasi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latin typeface="Arial" pitchFamily="34" charset="0"/>
                <a:cs typeface="Arial" pitchFamily="34" charset="0"/>
              </a:rPr>
              <a:t>terhadap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latin typeface="Arial" pitchFamily="34" charset="0"/>
                <a:cs typeface="Arial" pitchFamily="34" charset="0"/>
              </a:rPr>
              <a:t>prestasi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.</a:t>
            </a:r>
          </a:p>
          <a:p>
            <a:pPr marL="109728" indent="0">
              <a:buNone/>
            </a:pPr>
            <a:r>
              <a:rPr lang="en-US" sz="2400" dirty="0" err="1">
                <a:latin typeface="Arial" pitchFamily="34" charset="0"/>
                <a:cs typeface="Arial" pitchFamily="34" charset="0"/>
              </a:rPr>
              <a:t>Ciri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/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karakter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disebut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jiwa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kewirausahaan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(</a:t>
            </a:r>
            <a:r>
              <a:rPr lang="en-US" sz="2400" i="1" dirty="0" err="1">
                <a:latin typeface="Arial" pitchFamily="34" charset="0"/>
                <a:cs typeface="Arial" pitchFamily="34" charset="0"/>
              </a:rPr>
              <a:t>entrepeneurial</a:t>
            </a:r>
            <a:r>
              <a:rPr lang="en-US" sz="2400" i="1" dirty="0">
                <a:latin typeface="Arial" pitchFamily="34" charset="0"/>
                <a:cs typeface="Arial" pitchFamily="34" charset="0"/>
              </a:rPr>
              <a:t> spirit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).</a:t>
            </a:r>
          </a:p>
        </p:txBody>
      </p:sp>
      <p:sp>
        <p:nvSpPr>
          <p:cNvPr id="7" name="Arrow: Right 6">
            <a:extLst>
              <a:ext uri="{FF2B5EF4-FFF2-40B4-BE49-F238E27FC236}">
                <a16:creationId xmlns:a16="http://schemas.microsoft.com/office/drawing/2014/main" id="{6A436233-5CCD-4FB2-982E-6299750D44BD}"/>
              </a:ext>
            </a:extLst>
          </p:cNvPr>
          <p:cNvSpPr/>
          <p:nvPr/>
        </p:nvSpPr>
        <p:spPr>
          <a:xfrm>
            <a:off x="4980482" y="1600200"/>
            <a:ext cx="658318" cy="18288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9" name="Arrow: Right 8">
            <a:extLst>
              <a:ext uri="{FF2B5EF4-FFF2-40B4-BE49-F238E27FC236}">
                <a16:creationId xmlns:a16="http://schemas.microsoft.com/office/drawing/2014/main" id="{A3407AD2-1E06-437F-85A2-A139B783442C}"/>
              </a:ext>
            </a:extLst>
          </p:cNvPr>
          <p:cNvSpPr/>
          <p:nvPr/>
        </p:nvSpPr>
        <p:spPr>
          <a:xfrm>
            <a:off x="4950502" y="3988338"/>
            <a:ext cx="658318" cy="18288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8" name="Arrow: Down 7">
            <a:extLst>
              <a:ext uri="{FF2B5EF4-FFF2-40B4-BE49-F238E27FC236}">
                <a16:creationId xmlns:a16="http://schemas.microsoft.com/office/drawing/2014/main" id="{A97654DE-9E3C-48EB-AA92-67F4B3C6CB14}"/>
              </a:ext>
            </a:extLst>
          </p:cNvPr>
          <p:cNvSpPr/>
          <p:nvPr/>
        </p:nvSpPr>
        <p:spPr>
          <a:xfrm>
            <a:off x="7964774" y="4317497"/>
            <a:ext cx="1447800" cy="59740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860331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38200" y="502793"/>
            <a:ext cx="10515600" cy="1699513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109728" indent="0">
              <a:buNone/>
            </a:pPr>
            <a:r>
              <a:rPr lang="en-US" sz="24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Pemerintah</a:t>
            </a:r>
            <a:r>
              <a:rPr lang="en-US" sz="2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en-US" sz="24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Ndraha</a:t>
            </a:r>
            <a:r>
              <a:rPr lang="en-US" sz="2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2003:69), </a:t>
            </a:r>
            <a:r>
              <a:rPr lang="en-US" sz="24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menjalankan</a:t>
            </a:r>
            <a:r>
              <a:rPr lang="en-US" sz="2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3 (</a:t>
            </a:r>
            <a:r>
              <a:rPr lang="en-US" sz="24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tiga</a:t>
            </a:r>
            <a:r>
              <a:rPr lang="en-US" sz="2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) </a:t>
            </a:r>
            <a:r>
              <a:rPr lang="en-US" sz="24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fungsi</a:t>
            </a:r>
            <a:r>
              <a:rPr lang="en-US" sz="2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yi</a:t>
            </a:r>
            <a:r>
              <a:rPr lang="en-US" sz="2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fungsi</a:t>
            </a:r>
            <a:r>
              <a:rPr lang="en-US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pelayanan</a:t>
            </a:r>
            <a:r>
              <a:rPr lang="en-US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en-US" b="1" i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servicing function</a:t>
            </a:r>
            <a:r>
              <a:rPr lang="en-US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), 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fungsi</a:t>
            </a:r>
            <a:r>
              <a:rPr lang="en-US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pengaturan</a:t>
            </a:r>
            <a:r>
              <a:rPr lang="en-US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en-US" b="1" i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regulatingfunction</a:t>
            </a:r>
            <a:r>
              <a:rPr lang="en-US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), 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fungsi</a:t>
            </a:r>
            <a:r>
              <a:rPr lang="en-US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pemberdayaan</a:t>
            </a:r>
            <a:r>
              <a:rPr lang="en-US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en-US" b="1" i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empowering function</a:t>
            </a:r>
            <a:r>
              <a:rPr lang="en-US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) (</a:t>
            </a:r>
            <a:r>
              <a:rPr lang="en-US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Jimung</a:t>
            </a:r>
            <a:r>
              <a:rPr lang="en-US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2005:42</a:t>
            </a:r>
            <a:r>
              <a:rPr lang="en-US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). </a:t>
            </a:r>
          </a:p>
          <a:p>
            <a:endParaRPr lang="en-US" sz="2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endParaRPr lang="en-US" sz="2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1"/>
          <p:cNvSpPr txBox="1">
            <a:spLocks/>
          </p:cNvSpPr>
          <p:nvPr/>
        </p:nvSpPr>
        <p:spPr>
          <a:xfrm>
            <a:off x="7239002" y="3124199"/>
            <a:ext cx="4495798" cy="304800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9728" indent="0" algn="ctr">
              <a:buFont typeface="Arial" panose="020B0604020202020204" pitchFamily="34" charset="0"/>
              <a:buNone/>
            </a:pPr>
            <a:r>
              <a:rPr lang="en-US" sz="32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Penyebab</a:t>
            </a:r>
            <a:r>
              <a:rPr lang="en-US" sz="3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Fenomena</a:t>
            </a:r>
            <a:r>
              <a:rPr lang="en-US" sz="3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en-US" sz="32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20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Fremont E. </a:t>
            </a:r>
            <a:r>
              <a:rPr lang="en-US" sz="20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Kast</a:t>
            </a:r>
            <a:r>
              <a:rPr lang="en-US" sz="20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(2002:514), </a:t>
            </a:r>
            <a:r>
              <a:rPr lang="en-US" sz="20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Belum</a:t>
            </a:r>
            <a:r>
              <a:rPr lang="en-US" sz="20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tercapainya</a:t>
            </a:r>
            <a:r>
              <a:rPr lang="en-US" sz="20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tujuan</a:t>
            </a:r>
            <a:r>
              <a:rPr lang="en-US" sz="20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NKRI </a:t>
            </a:r>
            <a:r>
              <a:rPr lang="en-US" sz="20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disebabkan</a:t>
            </a:r>
            <a:r>
              <a:rPr lang="en-US" sz="20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adanya</a:t>
            </a:r>
            <a:r>
              <a:rPr lang="en-US" sz="20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masalah</a:t>
            </a:r>
            <a:r>
              <a:rPr lang="en-US" sz="20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kepemimpinan</a:t>
            </a:r>
            <a:r>
              <a:rPr lang="en-US" sz="20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pemerintahan</a:t>
            </a:r>
            <a:r>
              <a:rPr lang="en-US" sz="20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. </a:t>
            </a:r>
          </a:p>
          <a:p>
            <a:r>
              <a:rPr lang="en-US" sz="20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Keberhasilan</a:t>
            </a:r>
            <a:r>
              <a:rPr lang="en-US" sz="20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kepemimpinan</a:t>
            </a:r>
            <a:r>
              <a:rPr lang="en-US" sz="20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akan</a:t>
            </a:r>
            <a:r>
              <a:rPr lang="en-US" sz="20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dilihat</a:t>
            </a:r>
            <a:r>
              <a:rPr lang="en-US" sz="20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dari</a:t>
            </a:r>
            <a:r>
              <a:rPr lang="en-US" sz="20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tercapai</a:t>
            </a:r>
            <a:r>
              <a:rPr lang="en-US" sz="20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atau</a:t>
            </a:r>
            <a:r>
              <a:rPr lang="en-US" sz="20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tidaknya</a:t>
            </a:r>
            <a:r>
              <a:rPr lang="en-US" sz="20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tujuan</a:t>
            </a:r>
            <a:r>
              <a:rPr lang="en-US" sz="20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organisasi</a:t>
            </a:r>
            <a:r>
              <a:rPr lang="en-US" sz="20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tsb</a:t>
            </a:r>
            <a:r>
              <a:rPr lang="en-US" sz="20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en-US" sz="20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Sule</a:t>
            </a:r>
            <a:r>
              <a:rPr lang="en-US" sz="20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, 2005:258).  </a:t>
            </a:r>
          </a:p>
          <a:p>
            <a:endParaRPr lang="en-US" sz="24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09600" y="4434699"/>
            <a:ext cx="5867399" cy="1631216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2000" dirty="0" err="1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Masyarakat</a:t>
            </a:r>
            <a:r>
              <a:rPr lang="en-US" sz="2000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menilai</a:t>
            </a:r>
            <a:r>
              <a:rPr lang="en-US" sz="2000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pelaksanaan</a:t>
            </a:r>
            <a:r>
              <a:rPr lang="en-US" sz="2000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tupoksi</a:t>
            </a:r>
            <a:r>
              <a:rPr lang="en-US" sz="2000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aparatur</a:t>
            </a:r>
            <a:r>
              <a:rPr lang="en-US" sz="2000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publik</a:t>
            </a:r>
            <a:r>
              <a:rPr lang="en-US" sz="2000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belum</a:t>
            </a:r>
            <a:r>
              <a:rPr lang="en-US" sz="2000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maksimal</a:t>
            </a:r>
            <a:r>
              <a:rPr lang="en-US" sz="2000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. 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sz="20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Rendahnya</a:t>
            </a:r>
            <a:r>
              <a:rPr lang="en-US" sz="2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kualitas</a:t>
            </a:r>
            <a:r>
              <a:rPr lang="en-US" sz="2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yanlik</a:t>
            </a:r>
            <a:r>
              <a:rPr lang="en-US" sz="2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sz="20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Kesejahteraan</a:t>
            </a:r>
            <a:r>
              <a:rPr lang="en-US" sz="2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umum</a:t>
            </a:r>
            <a:r>
              <a:rPr lang="en-US" sz="2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yg</a:t>
            </a:r>
            <a:r>
              <a:rPr lang="en-US" sz="2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belum</a:t>
            </a:r>
            <a:r>
              <a:rPr lang="en-US" sz="2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20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tercapai</a:t>
            </a:r>
            <a:r>
              <a:rPr lang="en-US" sz="2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 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sz="2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Tingkat </a:t>
            </a:r>
            <a:r>
              <a:rPr lang="en-US" sz="20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kemiskinan</a:t>
            </a:r>
            <a:r>
              <a:rPr lang="en-US" sz="2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masih</a:t>
            </a:r>
            <a:r>
              <a:rPr lang="en-US" sz="2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cukup</a:t>
            </a:r>
            <a:r>
              <a:rPr lang="en-US" sz="2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tinggi</a:t>
            </a:r>
            <a:r>
              <a:rPr lang="en-US" sz="2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  </a:t>
            </a:r>
          </a:p>
        </p:txBody>
      </p:sp>
      <p:sp>
        <p:nvSpPr>
          <p:cNvPr id="7" name="Down Arrow 6"/>
          <p:cNvSpPr/>
          <p:nvPr/>
        </p:nvSpPr>
        <p:spPr>
          <a:xfrm>
            <a:off x="1869566" y="2502895"/>
            <a:ext cx="3347466" cy="163121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" name="Elbow Connector 8"/>
          <p:cNvCxnSpPr/>
          <p:nvPr/>
        </p:nvCxnSpPr>
        <p:spPr>
          <a:xfrm flipV="1">
            <a:off x="6476999" y="4762910"/>
            <a:ext cx="762003" cy="487397"/>
          </a:xfrm>
          <a:prstGeom prst="bentConnector3">
            <a:avLst>
              <a:gd name="adj1" fmla="val 50000"/>
            </a:avLst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38033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04800" y="372036"/>
            <a:ext cx="11277600" cy="2286000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2400" dirty="0" err="1">
                <a:latin typeface="Elephant" pitchFamily="18" charset="0"/>
                <a:cs typeface="Arial" pitchFamily="34" charset="0"/>
              </a:rPr>
              <a:t>Pemimpin</a:t>
            </a:r>
            <a:r>
              <a:rPr lang="en-US" sz="2400" dirty="0">
                <a:latin typeface="Elephant" pitchFamily="18" charset="0"/>
                <a:cs typeface="Arial" pitchFamily="34" charset="0"/>
              </a:rPr>
              <a:t> </a:t>
            </a:r>
            <a:r>
              <a:rPr lang="en-US" sz="2400" dirty="0" err="1">
                <a:latin typeface="Elephant" pitchFamily="18" charset="0"/>
                <a:cs typeface="Arial" pitchFamily="34" charset="0"/>
              </a:rPr>
              <a:t>berlatarbelakang</a:t>
            </a:r>
            <a:r>
              <a:rPr lang="en-US" sz="2400" dirty="0">
                <a:latin typeface="Elephant" pitchFamily="18" charset="0"/>
                <a:cs typeface="Arial" pitchFamily="34" charset="0"/>
              </a:rPr>
              <a:t> </a:t>
            </a:r>
            <a:r>
              <a:rPr lang="en-US" sz="2400" dirty="0" err="1">
                <a:latin typeface="Elephant" pitchFamily="18" charset="0"/>
                <a:cs typeface="Arial" pitchFamily="34" charset="0"/>
              </a:rPr>
              <a:t>pengusaha</a:t>
            </a:r>
            <a:r>
              <a:rPr lang="en-US" sz="2400" dirty="0">
                <a:latin typeface="Elephant" pitchFamily="18" charset="0"/>
                <a:cs typeface="Arial" pitchFamily="34" charset="0"/>
              </a:rPr>
              <a:t> </a:t>
            </a:r>
            <a:r>
              <a:rPr lang="en-US" sz="2400" dirty="0" err="1">
                <a:latin typeface="Elephant" pitchFamily="18" charset="0"/>
                <a:cs typeface="Arial" pitchFamily="34" charset="0"/>
              </a:rPr>
              <a:t>mampu</a:t>
            </a:r>
            <a:r>
              <a:rPr lang="en-US" sz="2400" dirty="0">
                <a:latin typeface="Elephant" pitchFamily="18" charset="0"/>
                <a:cs typeface="Arial" pitchFamily="34" charset="0"/>
              </a:rPr>
              <a:t> </a:t>
            </a:r>
            <a:r>
              <a:rPr lang="en-US" sz="2400" dirty="0" err="1">
                <a:latin typeface="Elephant" pitchFamily="18" charset="0"/>
                <a:cs typeface="Arial" pitchFamily="34" charset="0"/>
              </a:rPr>
              <a:t>melaksanakan</a:t>
            </a:r>
            <a:r>
              <a:rPr lang="en-US" sz="2400" dirty="0">
                <a:latin typeface="Elephant" pitchFamily="18" charset="0"/>
                <a:cs typeface="Arial" pitchFamily="34" charset="0"/>
              </a:rPr>
              <a:t> </a:t>
            </a:r>
            <a:r>
              <a:rPr lang="en-US" sz="2400" dirty="0" err="1">
                <a:latin typeface="Elephant" pitchFamily="18" charset="0"/>
                <a:cs typeface="Arial" pitchFamily="34" charset="0"/>
              </a:rPr>
              <a:t>kepemimpinan</a:t>
            </a:r>
            <a:r>
              <a:rPr lang="en-US" sz="2400" dirty="0">
                <a:latin typeface="Elephant" pitchFamily="18" charset="0"/>
                <a:cs typeface="Arial" pitchFamily="34" charset="0"/>
              </a:rPr>
              <a:t> </a:t>
            </a:r>
            <a:r>
              <a:rPr lang="en-US" sz="2400" dirty="0" err="1">
                <a:latin typeface="Elephant" pitchFamily="18" charset="0"/>
                <a:cs typeface="Arial" pitchFamily="34" charset="0"/>
              </a:rPr>
              <a:t>pemerintahan</a:t>
            </a:r>
            <a:r>
              <a:rPr lang="en-US" sz="2400" dirty="0">
                <a:latin typeface="Elephant" pitchFamily="18" charset="0"/>
                <a:cs typeface="Arial" pitchFamily="34" charset="0"/>
              </a:rPr>
              <a:t> </a:t>
            </a:r>
            <a:r>
              <a:rPr lang="en-US" sz="2400" dirty="0" err="1">
                <a:latin typeface="Elephant" pitchFamily="18" charset="0"/>
                <a:cs typeface="Arial" pitchFamily="34" charset="0"/>
              </a:rPr>
              <a:t>dgn</a:t>
            </a:r>
            <a:r>
              <a:rPr lang="en-US" sz="2400" dirty="0">
                <a:latin typeface="Elephant" pitchFamily="18" charset="0"/>
                <a:cs typeface="Arial" pitchFamily="34" charset="0"/>
              </a:rPr>
              <a:t> </a:t>
            </a:r>
            <a:r>
              <a:rPr lang="en-US" sz="2400" dirty="0" err="1">
                <a:latin typeface="Elephant" pitchFamily="18" charset="0"/>
                <a:cs typeface="Arial" pitchFamily="34" charset="0"/>
              </a:rPr>
              <a:t>bekerja</a:t>
            </a:r>
            <a:r>
              <a:rPr lang="en-US" sz="2400" dirty="0">
                <a:latin typeface="Elephant" pitchFamily="18" charset="0"/>
                <a:cs typeface="Arial" pitchFamily="34" charset="0"/>
              </a:rPr>
              <a:t> </a:t>
            </a:r>
            <a:r>
              <a:rPr lang="en-US" sz="2400" dirty="0" err="1">
                <a:latin typeface="Elephant" pitchFamily="18" charset="0"/>
                <a:cs typeface="Arial" pitchFamily="34" charset="0"/>
              </a:rPr>
              <a:t>keras</a:t>
            </a:r>
            <a:r>
              <a:rPr lang="en-US" sz="2400" dirty="0">
                <a:latin typeface="Elephant" pitchFamily="18" charset="0"/>
                <a:cs typeface="Arial" pitchFamily="34" charset="0"/>
              </a:rPr>
              <a:t> </a:t>
            </a:r>
            <a:r>
              <a:rPr lang="en-US" sz="2400" dirty="0" err="1">
                <a:latin typeface="Elephant" pitchFamily="18" charset="0"/>
                <a:cs typeface="Arial" pitchFamily="34" charset="0"/>
              </a:rPr>
              <a:t>dan</a:t>
            </a:r>
            <a:r>
              <a:rPr lang="en-US" sz="2400" dirty="0">
                <a:latin typeface="Elephant" pitchFamily="18" charset="0"/>
                <a:cs typeface="Arial" pitchFamily="34" charset="0"/>
              </a:rPr>
              <a:t> </a:t>
            </a:r>
            <a:r>
              <a:rPr lang="en-US" sz="2400" dirty="0" err="1">
                <a:latin typeface="Elephant" pitchFamily="18" charset="0"/>
                <a:cs typeface="Arial" pitchFamily="34" charset="0"/>
              </a:rPr>
              <a:t>kreatif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.</a:t>
            </a:r>
          </a:p>
          <a:p>
            <a:pPr marL="0" indent="0" algn="ctr">
              <a:buNone/>
            </a:pPr>
            <a:r>
              <a:rPr lang="en-US" sz="1800" dirty="0">
                <a:latin typeface="Arial" pitchFamily="34" charset="0"/>
                <a:cs typeface="Arial" pitchFamily="34" charset="0"/>
              </a:rPr>
              <a:t>Dr. Ir. </a:t>
            </a:r>
            <a:r>
              <a:rPr lang="en-US" sz="1800" dirty="0" err="1">
                <a:latin typeface="Arial" pitchFamily="34" charset="0"/>
                <a:cs typeface="Arial" pitchFamily="34" charset="0"/>
              </a:rPr>
              <a:t>Fadel</a:t>
            </a:r>
            <a:r>
              <a:rPr lang="en-US" sz="1800" dirty="0">
                <a:latin typeface="Arial" pitchFamily="34" charset="0"/>
                <a:cs typeface="Arial" pitchFamily="34" charset="0"/>
              </a:rPr>
              <a:t> Muhammad, </a:t>
            </a:r>
            <a:r>
              <a:rPr lang="en-US" sz="1800" dirty="0" err="1">
                <a:latin typeface="Arial" pitchFamily="34" charset="0"/>
                <a:cs typeface="Arial" pitchFamily="34" charset="0"/>
              </a:rPr>
              <a:t>Gubernur</a:t>
            </a:r>
            <a:r>
              <a:rPr lang="en-US" sz="1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latin typeface="Arial" pitchFamily="34" charset="0"/>
                <a:cs typeface="Arial" pitchFamily="34" charset="0"/>
              </a:rPr>
              <a:t>Provinsi</a:t>
            </a:r>
            <a:r>
              <a:rPr lang="en-US" sz="1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latin typeface="Arial" pitchFamily="34" charset="0"/>
                <a:cs typeface="Arial" pitchFamily="34" charset="0"/>
              </a:rPr>
              <a:t>Gorontalo</a:t>
            </a:r>
            <a:r>
              <a:rPr lang="en-US" sz="18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1800" dirty="0" err="1">
                <a:latin typeface="Arial" pitchFamily="34" charset="0"/>
                <a:cs typeface="Arial" pitchFamily="34" charset="0"/>
              </a:rPr>
              <a:t>Joko</a:t>
            </a:r>
            <a:r>
              <a:rPr lang="en-US" sz="1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latin typeface="Arial" pitchFamily="34" charset="0"/>
                <a:cs typeface="Arial" pitchFamily="34" charset="0"/>
              </a:rPr>
              <a:t>Widodo</a:t>
            </a:r>
            <a:r>
              <a:rPr lang="en-US" sz="1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latin typeface="Arial" pitchFamily="34" charset="0"/>
                <a:cs typeface="Arial" pitchFamily="34" charset="0"/>
              </a:rPr>
              <a:t>sebagai</a:t>
            </a:r>
            <a:r>
              <a:rPr lang="en-US" sz="1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latin typeface="Arial" pitchFamily="34" charset="0"/>
                <a:cs typeface="Arial" pitchFamily="34" charset="0"/>
              </a:rPr>
              <a:t>Gub</a:t>
            </a:r>
            <a:r>
              <a:rPr lang="en-US" sz="1800" dirty="0">
                <a:latin typeface="Arial" pitchFamily="34" charset="0"/>
                <a:cs typeface="Arial" pitchFamily="34" charset="0"/>
              </a:rPr>
              <a:t> Jakarta, Erick </a:t>
            </a:r>
            <a:r>
              <a:rPr lang="en-US" sz="1800" dirty="0" err="1">
                <a:latin typeface="Arial" pitchFamily="34" charset="0"/>
                <a:cs typeface="Arial" pitchFamily="34" charset="0"/>
              </a:rPr>
              <a:t>Tohir</a:t>
            </a:r>
            <a:r>
              <a:rPr lang="en-US" sz="180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1800" dirty="0" err="1">
                <a:latin typeface="Arial" pitchFamily="34" charset="0"/>
                <a:cs typeface="Arial" pitchFamily="34" charset="0"/>
              </a:rPr>
              <a:t>dan</a:t>
            </a:r>
            <a:r>
              <a:rPr lang="en-US" sz="1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latin typeface="Arial" pitchFamily="34" charset="0"/>
                <a:cs typeface="Arial" pitchFamily="34" charset="0"/>
              </a:rPr>
              <a:t>Sandiaga</a:t>
            </a:r>
            <a:r>
              <a:rPr lang="en-US" sz="1800" dirty="0">
                <a:latin typeface="Arial" pitchFamily="34" charset="0"/>
                <a:cs typeface="Arial" pitchFamily="34" charset="0"/>
              </a:rPr>
              <a:t> Uno </a:t>
            </a:r>
            <a:r>
              <a:rPr lang="en-US" sz="1800" dirty="0" err="1">
                <a:latin typeface="Arial" pitchFamily="34" charset="0"/>
                <a:cs typeface="Arial" pitchFamily="34" charset="0"/>
              </a:rPr>
              <a:t>Sebagai</a:t>
            </a:r>
            <a:r>
              <a:rPr lang="en-US" sz="1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latin typeface="Arial" pitchFamily="34" charset="0"/>
                <a:cs typeface="Arial" pitchFamily="34" charset="0"/>
              </a:rPr>
              <a:t>Menteri</a:t>
            </a:r>
            <a:r>
              <a:rPr lang="en-US" sz="1800" dirty="0">
                <a:latin typeface="Arial" pitchFamily="34" charset="0"/>
                <a:cs typeface="Arial" pitchFamily="34" charset="0"/>
              </a:rPr>
              <a:t> . </a:t>
            </a:r>
          </a:p>
          <a:p>
            <a:pPr algn="ctr"/>
            <a:r>
              <a:rPr lang="en-US" sz="1800" dirty="0" err="1">
                <a:latin typeface="Arial" pitchFamily="34" charset="0"/>
                <a:cs typeface="Arial" pitchFamily="34" charset="0"/>
              </a:rPr>
              <a:t>Jiwa</a:t>
            </a:r>
            <a:r>
              <a:rPr lang="en-US" sz="1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latin typeface="Arial" pitchFamily="34" charset="0"/>
                <a:cs typeface="Arial" pitchFamily="34" charset="0"/>
              </a:rPr>
              <a:t>kewirausahaan</a:t>
            </a:r>
            <a:r>
              <a:rPr lang="en-US" sz="1800" dirty="0">
                <a:latin typeface="Arial" pitchFamily="34" charset="0"/>
                <a:cs typeface="Arial" pitchFamily="34" charset="0"/>
              </a:rPr>
              <a:t> (</a:t>
            </a:r>
            <a:r>
              <a:rPr lang="en-US" sz="1800" i="1" dirty="0">
                <a:latin typeface="Arial" pitchFamily="34" charset="0"/>
                <a:cs typeface="Arial" pitchFamily="34" charset="0"/>
              </a:rPr>
              <a:t>entrepreneurial spirit</a:t>
            </a:r>
            <a:r>
              <a:rPr lang="en-US" sz="1800" dirty="0">
                <a:latin typeface="Arial" pitchFamily="34" charset="0"/>
                <a:cs typeface="Arial" pitchFamily="34" charset="0"/>
              </a:rPr>
              <a:t>) </a:t>
            </a:r>
            <a:r>
              <a:rPr lang="en-US" sz="1800" dirty="0" err="1">
                <a:latin typeface="Arial" pitchFamily="34" charset="0"/>
                <a:cs typeface="Arial" pitchFamily="34" charset="0"/>
              </a:rPr>
              <a:t>dapat</a:t>
            </a:r>
            <a:r>
              <a:rPr lang="en-US" sz="1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latin typeface="Arial" pitchFamily="34" charset="0"/>
                <a:cs typeface="Arial" pitchFamily="34" charset="0"/>
              </a:rPr>
              <a:t>diadopsi</a:t>
            </a:r>
            <a:r>
              <a:rPr lang="en-US" sz="1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latin typeface="Arial" pitchFamily="34" charset="0"/>
                <a:cs typeface="Arial" pitchFamily="34" charset="0"/>
              </a:rPr>
              <a:t>dalam</a:t>
            </a:r>
            <a:r>
              <a:rPr lang="en-US" sz="1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latin typeface="Arial" pitchFamily="34" charset="0"/>
                <a:cs typeface="Arial" pitchFamily="34" charset="0"/>
              </a:rPr>
              <a:t>melaksanakan</a:t>
            </a:r>
            <a:r>
              <a:rPr lang="en-US" sz="1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latin typeface="Arial" pitchFamily="34" charset="0"/>
                <a:cs typeface="Arial" pitchFamily="34" charset="0"/>
              </a:rPr>
              <a:t>kepemimpinan</a:t>
            </a:r>
            <a:r>
              <a:rPr lang="en-US" sz="1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latin typeface="Arial" pitchFamily="34" charset="0"/>
                <a:cs typeface="Arial" pitchFamily="34" charset="0"/>
              </a:rPr>
              <a:t>pemerintahan</a:t>
            </a:r>
            <a:r>
              <a:rPr lang="en-US" sz="1800" dirty="0">
                <a:latin typeface="Arial" pitchFamily="34" charset="0"/>
                <a:cs typeface="Arial" pitchFamily="34" charset="0"/>
              </a:rPr>
              <a:t>. </a:t>
            </a:r>
          </a:p>
          <a:p>
            <a:pPr algn="ctr"/>
            <a:r>
              <a:rPr lang="en-US" sz="1800" dirty="0" err="1">
                <a:latin typeface="Arial" pitchFamily="34" charset="0"/>
                <a:cs typeface="Arial" pitchFamily="34" charset="0"/>
              </a:rPr>
              <a:t>Paralel</a:t>
            </a:r>
            <a:r>
              <a:rPr lang="en-US" sz="1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latin typeface="Arial" pitchFamily="34" charset="0"/>
                <a:cs typeface="Arial" pitchFamily="34" charset="0"/>
              </a:rPr>
              <a:t>dengan</a:t>
            </a:r>
            <a:r>
              <a:rPr lang="en-US" sz="1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latin typeface="Arial" pitchFamily="34" charset="0"/>
                <a:cs typeface="Arial" pitchFamily="34" charset="0"/>
              </a:rPr>
              <a:t>hasil</a:t>
            </a:r>
            <a:r>
              <a:rPr lang="en-US" sz="1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latin typeface="Arial" pitchFamily="34" charset="0"/>
                <a:cs typeface="Arial" pitchFamily="34" charset="0"/>
              </a:rPr>
              <a:t>penelitian</a:t>
            </a:r>
            <a:r>
              <a:rPr lang="en-US" sz="1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latin typeface="Arial" pitchFamily="34" charset="0"/>
                <a:cs typeface="Arial" pitchFamily="34" charset="0"/>
              </a:rPr>
              <a:t>ttg</a:t>
            </a:r>
            <a:r>
              <a:rPr lang="en-US" sz="1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latin typeface="Arial" pitchFamily="34" charset="0"/>
                <a:cs typeface="Arial" pitchFamily="34" charset="0"/>
              </a:rPr>
              <a:t>definisi</a:t>
            </a:r>
            <a:r>
              <a:rPr lang="en-US" sz="1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latin typeface="Arial" pitchFamily="34" charset="0"/>
                <a:cs typeface="Arial" pitchFamily="34" charset="0"/>
              </a:rPr>
              <a:t>wirausahawan</a:t>
            </a:r>
            <a:r>
              <a:rPr lang="en-US" sz="1800" dirty="0">
                <a:latin typeface="Arial" pitchFamily="34" charset="0"/>
                <a:cs typeface="Arial" pitchFamily="34" charset="0"/>
              </a:rPr>
              <a:t> di </a:t>
            </a:r>
            <a:r>
              <a:rPr lang="en-US" sz="1800" dirty="0" err="1">
                <a:latin typeface="Arial" pitchFamily="34" charset="0"/>
                <a:cs typeface="Arial" pitchFamily="34" charset="0"/>
              </a:rPr>
              <a:t>sektor</a:t>
            </a:r>
            <a:r>
              <a:rPr lang="en-US" sz="1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latin typeface="Arial" pitchFamily="34" charset="0"/>
                <a:cs typeface="Arial" pitchFamily="34" charset="0"/>
              </a:rPr>
              <a:t>publik</a:t>
            </a:r>
            <a:r>
              <a:rPr lang="en-US" sz="1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latin typeface="Arial" pitchFamily="34" charset="0"/>
                <a:cs typeface="Arial" pitchFamily="34" charset="0"/>
              </a:rPr>
              <a:t>oleh</a:t>
            </a:r>
            <a:r>
              <a:rPr lang="en-US" sz="1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latin typeface="Arial" pitchFamily="34" charset="0"/>
                <a:cs typeface="Arial" pitchFamily="34" charset="0"/>
              </a:rPr>
              <a:t>Inger</a:t>
            </a:r>
            <a:r>
              <a:rPr lang="en-US" sz="1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latin typeface="Arial" pitchFamily="34" charset="0"/>
                <a:cs typeface="Arial" pitchFamily="34" charset="0"/>
              </a:rPr>
              <a:t>Boyett</a:t>
            </a:r>
            <a:r>
              <a:rPr lang="en-US" sz="1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latin typeface="Arial" pitchFamily="34" charset="0"/>
                <a:cs typeface="Arial" pitchFamily="34" charset="0"/>
              </a:rPr>
              <a:t>dari</a:t>
            </a:r>
            <a:r>
              <a:rPr lang="en-US" sz="1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latin typeface="Arial" pitchFamily="34" charset="0"/>
                <a:cs typeface="Arial" pitchFamily="34" charset="0"/>
              </a:rPr>
              <a:t>Universitas</a:t>
            </a:r>
            <a:r>
              <a:rPr lang="en-US" sz="1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>
                <a:latin typeface="Arial" pitchFamily="34" charset="0"/>
                <a:cs typeface="Arial" pitchFamily="34" charset="0"/>
              </a:rPr>
              <a:t>Nottingham.sbb</a:t>
            </a:r>
            <a:r>
              <a:rPr lang="en-US" sz="1800" dirty="0">
                <a:latin typeface="Arial" pitchFamily="34" charset="0"/>
                <a:cs typeface="Arial" pitchFamily="34" charset="0"/>
              </a:rPr>
              <a:t>: </a:t>
            </a:r>
          </a:p>
          <a:p>
            <a:endParaRPr lang="en-US" sz="1800" dirty="0">
              <a:latin typeface="Arial" pitchFamily="34" charset="0"/>
              <a:cs typeface="Arial" pitchFamily="34" charset="0"/>
            </a:endParaRPr>
          </a:p>
          <a:p>
            <a:endParaRPr lang="en-US" sz="1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Content Placeholder 1"/>
          <p:cNvSpPr txBox="1">
            <a:spLocks/>
          </p:cNvSpPr>
          <p:nvPr/>
        </p:nvSpPr>
        <p:spPr>
          <a:xfrm>
            <a:off x="701488" y="4123764"/>
            <a:ext cx="10896600" cy="23622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66928" indent="-457200">
              <a:buFont typeface="+mj-lt"/>
              <a:buAutoNum type="arabicPeriod"/>
            </a:pPr>
            <a:r>
              <a:rPr lang="en-US" sz="20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Pemerintahan</a:t>
            </a:r>
            <a:r>
              <a:rPr lang="en-US" sz="2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di </a:t>
            </a:r>
            <a:r>
              <a:rPr lang="en-US" sz="20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tangan</a:t>
            </a:r>
            <a:r>
              <a:rPr lang="en-US" sz="2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para</a:t>
            </a:r>
            <a:r>
              <a:rPr lang="en-US" sz="2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pengusaha</a:t>
            </a:r>
            <a:r>
              <a:rPr lang="en-US" sz="2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seolah</a:t>
            </a:r>
            <a:r>
              <a:rPr lang="en-US" sz="2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menghadirkan</a:t>
            </a:r>
            <a:r>
              <a:rPr lang="en-US" sz="2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dunia</a:t>
            </a:r>
            <a:r>
              <a:rPr lang="en-US" sz="2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baru</a:t>
            </a:r>
            <a:r>
              <a:rPr lang="en-US" sz="2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 </a:t>
            </a:r>
          </a:p>
          <a:p>
            <a:pPr marL="566928" indent="-457200">
              <a:buFont typeface="+mj-lt"/>
              <a:buAutoNum type="arabicPeriod"/>
            </a:pPr>
            <a:r>
              <a:rPr lang="en-US" sz="20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Melakukan</a:t>
            </a:r>
            <a:r>
              <a:rPr lang="en-US" sz="2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kreatifitas</a:t>
            </a:r>
            <a:r>
              <a:rPr lang="en-US" sz="2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dan</a:t>
            </a:r>
            <a:r>
              <a:rPr lang="en-US" sz="2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inovasi</a:t>
            </a:r>
            <a:r>
              <a:rPr lang="en-US" sz="2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atas</a:t>
            </a:r>
            <a:r>
              <a:rPr lang="en-US" sz="2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pelbagai</a:t>
            </a:r>
            <a:r>
              <a:rPr lang="en-US" sz="2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permasalahan</a:t>
            </a:r>
            <a:r>
              <a:rPr lang="en-US" sz="2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pemerintahan</a:t>
            </a:r>
            <a:r>
              <a:rPr lang="en-US" sz="2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 </a:t>
            </a:r>
          </a:p>
          <a:p>
            <a:pPr marL="566928" indent="-457200">
              <a:buFont typeface="+mj-lt"/>
              <a:buAutoNum type="arabicPeriod"/>
            </a:pPr>
            <a:r>
              <a:rPr lang="en-US" sz="20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Masih</a:t>
            </a:r>
            <a:r>
              <a:rPr lang="en-US" sz="2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murni</a:t>
            </a:r>
            <a:r>
              <a:rPr lang="en-US" sz="2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dan</a:t>
            </a:r>
            <a:r>
              <a:rPr lang="en-US" sz="2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segar</a:t>
            </a:r>
            <a:r>
              <a:rPr lang="en-US" sz="2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karena</a:t>
            </a:r>
            <a:r>
              <a:rPr lang="en-US" sz="2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belum</a:t>
            </a:r>
            <a:r>
              <a:rPr lang="en-US" sz="2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pernah</a:t>
            </a:r>
            <a:r>
              <a:rPr lang="en-US" sz="2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babak-belur</a:t>
            </a:r>
            <a:r>
              <a:rPr lang="en-US" sz="2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dihajar</a:t>
            </a:r>
            <a:r>
              <a:rPr lang="en-US" sz="2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gelapnya</a:t>
            </a:r>
            <a:r>
              <a:rPr lang="en-US" sz="2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dunia</a:t>
            </a:r>
            <a:r>
              <a:rPr lang="en-US" sz="2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pemerintahan</a:t>
            </a:r>
            <a:r>
              <a:rPr lang="en-US" sz="2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566928" indent="-457200">
              <a:buFont typeface="+mj-lt"/>
              <a:buAutoNum type="arabicPeriod"/>
            </a:pPr>
            <a:r>
              <a:rPr lang="en-US" sz="20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Ditemukan</a:t>
            </a:r>
            <a:r>
              <a:rPr lang="en-US" sz="2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energi</a:t>
            </a:r>
            <a:r>
              <a:rPr lang="en-US" sz="2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motivasi</a:t>
            </a:r>
            <a:r>
              <a:rPr lang="en-US" sz="2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dan</a:t>
            </a:r>
            <a:r>
              <a:rPr lang="en-US" sz="2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stamina </a:t>
            </a:r>
            <a:r>
              <a:rPr lang="en-US" sz="20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yg</a:t>
            </a:r>
            <a:r>
              <a:rPr lang="en-US" sz="2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dominan</a:t>
            </a:r>
            <a:r>
              <a:rPr lang="en-US" sz="2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0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muncul</a:t>
            </a:r>
            <a:r>
              <a:rPr lang="en-US" sz="2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etos</a:t>
            </a:r>
            <a:r>
              <a:rPr lang="en-US" sz="2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kerja</a:t>
            </a:r>
            <a:r>
              <a:rPr lang="en-US" sz="2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keras</a:t>
            </a:r>
            <a:r>
              <a:rPr lang="en-US" sz="2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 </a:t>
            </a:r>
            <a:r>
              <a:rPr lang="en-US" sz="20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ketika</a:t>
            </a:r>
            <a:r>
              <a:rPr lang="en-US" sz="2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menjadi</a:t>
            </a:r>
            <a:r>
              <a:rPr lang="en-US" sz="2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pejabat</a:t>
            </a:r>
            <a:r>
              <a:rPr lang="en-US" sz="2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publik</a:t>
            </a:r>
            <a:r>
              <a:rPr lang="en-US" sz="2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 </a:t>
            </a:r>
          </a:p>
        </p:txBody>
      </p:sp>
      <p:sp>
        <p:nvSpPr>
          <p:cNvPr id="5" name="Down Arrow 4"/>
          <p:cNvSpPr/>
          <p:nvPr/>
        </p:nvSpPr>
        <p:spPr>
          <a:xfrm>
            <a:off x="3787588" y="2743200"/>
            <a:ext cx="4724400" cy="104887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6754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96611083"/>
              </p:ext>
            </p:extLst>
          </p:nvPr>
        </p:nvGraphicFramePr>
        <p:xfrm>
          <a:off x="609601" y="1307536"/>
          <a:ext cx="10240371" cy="21335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2763398256"/>
              </p:ext>
            </p:extLst>
          </p:nvPr>
        </p:nvGraphicFramePr>
        <p:xfrm>
          <a:off x="260685" y="3250062"/>
          <a:ext cx="11101835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50882B81-5006-430F-8BB8-387665D42AFD}"/>
              </a:ext>
            </a:extLst>
          </p:cNvPr>
          <p:cNvSpPr txBox="1"/>
          <p:nvPr/>
        </p:nvSpPr>
        <p:spPr>
          <a:xfrm>
            <a:off x="260687" y="498655"/>
            <a:ext cx="11670631" cy="4546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US" sz="3600" b="1" spc="500" dirty="0">
                <a:latin typeface="Calibri Light"/>
                <a:ea typeface="Open Sans Extrabold" panose="020B0906030804020204" pitchFamily="34" charset="0"/>
                <a:cs typeface="Open Sans Extrabold" panose="020B0906030804020204" pitchFamily="34" charset="0"/>
              </a:rPr>
              <a:t>PERGESERAN PARADIGMA ADMINISTRASI PUBLIK</a:t>
            </a:r>
            <a:endParaRPr lang="en-US" sz="2400" b="1" spc="500" dirty="0">
              <a:latin typeface="Calibri Light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8" name="Text Placeholder 3"/>
          <p:cNvSpPr txBox="1">
            <a:spLocks/>
          </p:cNvSpPr>
          <p:nvPr/>
        </p:nvSpPr>
        <p:spPr>
          <a:xfrm>
            <a:off x="0" y="164642"/>
            <a:ext cx="12192000" cy="768085"/>
          </a:xfr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500"/>
              </a:lnSpc>
            </a:pPr>
            <a:endParaRPr lang="en-US" b="1" spc="500" dirty="0">
              <a:solidFill>
                <a:srgbClr val="000000">
                  <a:lumMod val="50000"/>
                  <a:lumOff val="50000"/>
                </a:srgbClr>
              </a:solidFill>
              <a:latin typeface="Open Sans Semibold" panose="020B0706030804020204" pitchFamily="34" charset="0"/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9441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FC5256-0634-4F60-92D7-E5CD130226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773CE1F-897A-440D-A140-5851DDE29EB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38185" t="17586" r="24402" b="24625"/>
          <a:stretch/>
        </p:blipFill>
        <p:spPr>
          <a:xfrm>
            <a:off x="838200" y="631722"/>
            <a:ext cx="10515600" cy="5730874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F12877F-4FC7-419E-BB35-45B6897485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077418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E5DD78-7921-4463-99DE-AF9D38893A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4B1B1DB-FA17-4CF4-A9F9-50693315796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3204" t="22838" r="36403" b="20964"/>
          <a:stretch/>
        </p:blipFill>
        <p:spPr>
          <a:xfrm>
            <a:off x="609600" y="365124"/>
            <a:ext cx="11125200" cy="6721476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881759A-2438-482B-9BF1-C43352E682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522679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237191D-1FFA-B542-AD20-0F7B82E7CEB5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448800" y="6356350"/>
            <a:ext cx="2743200" cy="365125"/>
          </a:xfrm>
        </p:spPr>
        <p:txBody>
          <a:bodyPr/>
          <a:lstStyle/>
          <a:p>
            <a:fld id="{B6F15528-21DE-4FAA-801E-634DDDAF4B2B}" type="slidenum">
              <a:rPr lang="en-ID" smtClean="0"/>
              <a:t>32</a:t>
            </a:fld>
            <a:endParaRPr lang="en-ID"/>
          </a:p>
        </p:txBody>
      </p:sp>
      <p:sp>
        <p:nvSpPr>
          <p:cNvPr id="6" name="Title 4">
            <a:extLst>
              <a:ext uri="{FF2B5EF4-FFF2-40B4-BE49-F238E27FC236}">
                <a16:creationId xmlns:a16="http://schemas.microsoft.com/office/drawing/2014/main" id="{6D31A982-9C6C-394D-8411-7A3006A8BB56}"/>
              </a:ext>
            </a:extLst>
          </p:cNvPr>
          <p:cNvSpPr txBox="1">
            <a:spLocks/>
          </p:cNvSpPr>
          <p:nvPr/>
        </p:nvSpPr>
        <p:spPr>
          <a:xfrm>
            <a:off x="2895600" y="2455270"/>
            <a:ext cx="8361229" cy="207427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en-US" sz="3600" dirty="0">
              <a:solidFill>
                <a:srgbClr val="C00000"/>
              </a:solidFill>
              <a:latin typeface="Candara" panose="020E0502030303020204" pitchFamily="34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68B2916-9F1B-E74C-BF86-260B5F7197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2" y="849002"/>
            <a:ext cx="8667617" cy="5018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32091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Content Placeholder 8">
            <a:extLst>
              <a:ext uri="{FF2B5EF4-FFF2-40B4-BE49-F238E27FC236}">
                <a16:creationId xmlns:a16="http://schemas.microsoft.com/office/drawing/2014/main" id="{B4F18F03-C7FE-FF4B-9979-7BF584236B5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5645121"/>
              </p:ext>
            </p:extLst>
          </p:nvPr>
        </p:nvGraphicFramePr>
        <p:xfrm>
          <a:off x="304800" y="1152525"/>
          <a:ext cx="11887200" cy="54006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F70B5DA-0213-0F43-B473-D8D7A93388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FE354F3-566E-0645-9D6A-75E05B57BD88}"/>
              </a:ext>
            </a:extLst>
          </p:cNvPr>
          <p:cNvSpPr txBox="1"/>
          <p:nvPr/>
        </p:nvSpPr>
        <p:spPr>
          <a:xfrm>
            <a:off x="493712" y="2241051"/>
            <a:ext cx="2920992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C00000"/>
                </a:solidFill>
                <a:latin typeface="Candara" panose="020E0502030303020204" pitchFamily="34" charset="0"/>
              </a:rPr>
              <a:t>TRANSACTIONAL </a:t>
            </a:r>
            <a:br>
              <a:rPr lang="en-US" sz="2800" b="1" dirty="0">
                <a:solidFill>
                  <a:srgbClr val="C00000"/>
                </a:solidFill>
                <a:latin typeface="Candara" panose="020E0502030303020204" pitchFamily="34" charset="0"/>
              </a:rPr>
            </a:br>
            <a:r>
              <a:rPr lang="en-US" sz="2800" b="1" dirty="0">
                <a:solidFill>
                  <a:srgbClr val="C00000"/>
                </a:solidFill>
                <a:latin typeface="Candara" panose="020E0502030303020204" pitchFamily="34" charset="0"/>
              </a:rPr>
              <a:t>LEADER</a:t>
            </a:r>
            <a:endParaRPr lang="en-US" sz="2800" dirty="0">
              <a:solidFill>
                <a:prstClr val="black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4913FD3-9E82-E14C-86EE-B4BF43087AC3}"/>
              </a:ext>
            </a:extLst>
          </p:cNvPr>
          <p:cNvSpPr txBox="1"/>
          <p:nvPr/>
        </p:nvSpPr>
        <p:spPr>
          <a:xfrm>
            <a:off x="4267200" y="1348499"/>
            <a:ext cx="3662606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C00000"/>
                </a:solidFill>
                <a:latin typeface="Candara" panose="020E0502030303020204" pitchFamily="34" charset="0"/>
              </a:rPr>
              <a:t>TRANSFORMATIONAL </a:t>
            </a:r>
            <a:br>
              <a:rPr lang="en-US" sz="2800" b="1" dirty="0">
                <a:solidFill>
                  <a:srgbClr val="C00000"/>
                </a:solidFill>
                <a:latin typeface="Candara" panose="020E0502030303020204" pitchFamily="34" charset="0"/>
              </a:rPr>
            </a:br>
            <a:r>
              <a:rPr lang="en-US" sz="2800" b="1" dirty="0">
                <a:solidFill>
                  <a:srgbClr val="C00000"/>
                </a:solidFill>
                <a:latin typeface="Candara" panose="020E0502030303020204" pitchFamily="34" charset="0"/>
              </a:rPr>
              <a:t>LEADER</a:t>
            </a:r>
            <a:endParaRPr lang="en-US" sz="2800" dirty="0">
              <a:solidFill>
                <a:prstClr val="black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BB5BC1B-CB0E-F246-9533-2FA0CD1BA307}"/>
              </a:ext>
            </a:extLst>
          </p:cNvPr>
          <p:cNvSpPr txBox="1"/>
          <p:nvPr/>
        </p:nvSpPr>
        <p:spPr>
          <a:xfrm>
            <a:off x="8534400" y="341506"/>
            <a:ext cx="3101811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C00000"/>
                </a:solidFill>
                <a:latin typeface="Candara" panose="020E0502030303020204" pitchFamily="34" charset="0"/>
              </a:rPr>
              <a:t>PEMIMPIN</a:t>
            </a:r>
          </a:p>
          <a:p>
            <a:r>
              <a:rPr lang="en-US" sz="2800" b="1" dirty="0">
                <a:solidFill>
                  <a:srgbClr val="C00000"/>
                </a:solidFill>
                <a:latin typeface="Candara" panose="020E0502030303020204" pitchFamily="34" charset="0"/>
              </a:rPr>
              <a:t> KEWIRAUSAHAAN</a:t>
            </a:r>
            <a:endParaRPr lang="en-US" sz="2800" dirty="0">
              <a:solidFill>
                <a:srgbClr val="C00000"/>
              </a:solidFill>
            </a:endParaRPr>
          </a:p>
        </p:txBody>
      </p:sp>
      <p:sp>
        <p:nvSpPr>
          <p:cNvPr id="20" name="object 2">
            <a:extLst>
              <a:ext uri="{FF2B5EF4-FFF2-40B4-BE49-F238E27FC236}">
                <a16:creationId xmlns:a16="http://schemas.microsoft.com/office/drawing/2014/main" id="{58A0C575-D7C9-6B4B-8A42-1CD35F6A7649}"/>
              </a:ext>
            </a:extLst>
          </p:cNvPr>
          <p:cNvSpPr txBox="1">
            <a:spLocks/>
          </p:cNvSpPr>
          <p:nvPr/>
        </p:nvSpPr>
        <p:spPr>
          <a:xfrm>
            <a:off x="1524000" y="651096"/>
            <a:ext cx="5624209" cy="629660"/>
          </a:xfrm>
          <a:prstGeom prst="rect">
            <a:avLst/>
          </a:prstGeom>
          <a:solidFill>
            <a:srgbClr val="C00000"/>
          </a:solidFill>
          <a:ln w="28575">
            <a:solidFill>
              <a:schemeClr val="bg1">
                <a:lumMod val="65000"/>
              </a:schemeClr>
            </a:solidFill>
          </a:ln>
        </p:spPr>
        <p:txBody>
          <a:bodyPr vert="horz" wrap="square" lIns="0" tIns="13970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12700" algn="ctr">
              <a:spcBef>
                <a:spcPts val="110"/>
              </a:spcBef>
            </a:pPr>
            <a:r>
              <a:rPr lang="en-US" sz="4000" b="1" kern="0" spc="40" dirty="0">
                <a:solidFill>
                  <a:srgbClr val="FFFF00"/>
                </a:solidFill>
                <a:cs typeface="Calibri Light"/>
              </a:rPr>
              <a:t>THE NEW LEADER</a:t>
            </a:r>
            <a:endParaRPr lang="en-US" sz="4000" b="1" kern="0" dirty="0">
              <a:solidFill>
                <a:srgbClr val="FFFF00"/>
              </a:solidFill>
              <a:cs typeface="Calibri Light"/>
            </a:endParaRPr>
          </a:p>
        </p:txBody>
      </p:sp>
      <p:sp>
        <p:nvSpPr>
          <p:cNvPr id="21" name="Right Arrow 20">
            <a:extLst>
              <a:ext uri="{FF2B5EF4-FFF2-40B4-BE49-F238E27FC236}">
                <a16:creationId xmlns:a16="http://schemas.microsoft.com/office/drawing/2014/main" id="{A46AD345-91DF-7240-998F-9E1B15AFEE51}"/>
              </a:ext>
            </a:extLst>
          </p:cNvPr>
          <p:cNvSpPr/>
          <p:nvPr/>
        </p:nvSpPr>
        <p:spPr>
          <a:xfrm>
            <a:off x="7239000" y="457199"/>
            <a:ext cx="978408" cy="83841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ACA8F71-B44F-4DBC-A6B3-818EB1078877}"/>
              </a:ext>
            </a:extLst>
          </p:cNvPr>
          <p:cNvSpPr txBox="1"/>
          <p:nvPr/>
        </p:nvSpPr>
        <p:spPr>
          <a:xfrm>
            <a:off x="8839200" y="1517650"/>
            <a:ext cx="3352800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dirty="0"/>
              <a:t>Focus on The Opportunity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dirty="0"/>
              <a:t>Finding Like-Minded People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dirty="0"/>
              <a:t>Focus on Building/Creating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dirty="0"/>
              <a:t>Passion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dirty="0"/>
              <a:t>A moving Stake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dirty="0"/>
              <a:t>Creative Destruction/ Rearrangement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dirty="0"/>
              <a:t>Stage Investment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dirty="0"/>
              <a:t>Intimate, Personal</a:t>
            </a:r>
            <a:endParaRPr lang="en-US" sz="1400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1537F8E-FD5E-4646-B6A3-0BB0E8DFD38C}"/>
              </a:ext>
            </a:extLst>
          </p:cNvPr>
          <p:cNvSpPr txBox="1"/>
          <p:nvPr/>
        </p:nvSpPr>
        <p:spPr>
          <a:xfrm>
            <a:off x="4800600" y="2547933"/>
            <a:ext cx="327660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ts val="2400"/>
              </a:lnSpc>
              <a:buFont typeface="Arial" panose="020B0604020202020204" pitchFamily="34" charset="0"/>
              <a:buChar char="•"/>
            </a:pPr>
            <a:r>
              <a:rPr lang="en-US" dirty="0"/>
              <a:t>Focus on the Organization</a:t>
            </a:r>
          </a:p>
          <a:p>
            <a:pPr marL="285750" indent="-285750">
              <a:lnSpc>
                <a:spcPts val="2400"/>
              </a:lnSpc>
              <a:buFont typeface="Arial" panose="020B0604020202020204" pitchFamily="34" charset="0"/>
              <a:buChar char="•"/>
            </a:pPr>
            <a:r>
              <a:rPr lang="en-US" dirty="0"/>
              <a:t>Changing Attitudes</a:t>
            </a:r>
          </a:p>
          <a:p>
            <a:pPr marL="285750" indent="-285750">
              <a:lnSpc>
                <a:spcPts val="2400"/>
              </a:lnSpc>
              <a:buFont typeface="Arial" panose="020B0604020202020204" pitchFamily="34" charset="0"/>
              <a:buChar char="•"/>
            </a:pPr>
            <a:r>
              <a:rPr lang="en-US" dirty="0"/>
              <a:t>Focus on Change</a:t>
            </a:r>
          </a:p>
          <a:p>
            <a:pPr marL="285750" indent="-285750">
              <a:lnSpc>
                <a:spcPts val="2400"/>
              </a:lnSpc>
              <a:buFont typeface="Arial" panose="020B0604020202020204" pitchFamily="34" charset="0"/>
              <a:buChar char="•"/>
            </a:pPr>
            <a:r>
              <a:rPr lang="en-US" dirty="0"/>
              <a:t>Passion</a:t>
            </a:r>
            <a:br>
              <a:rPr lang="en-US" dirty="0"/>
            </a:br>
            <a:r>
              <a:rPr lang="en-US" dirty="0"/>
              <a:t>A Stake in Ground</a:t>
            </a:r>
          </a:p>
          <a:p>
            <a:pPr marL="285750" indent="-285750">
              <a:lnSpc>
                <a:spcPts val="2400"/>
              </a:lnSpc>
              <a:buFont typeface="Arial" panose="020B0604020202020204" pitchFamily="34" charset="0"/>
              <a:buChar char="•"/>
            </a:pPr>
            <a:r>
              <a:rPr lang="en-US" dirty="0"/>
              <a:t>Creative Rearrangement</a:t>
            </a:r>
          </a:p>
          <a:p>
            <a:pPr marL="285750" indent="-285750">
              <a:lnSpc>
                <a:spcPts val="2400"/>
              </a:lnSpc>
              <a:buFont typeface="Arial" panose="020B0604020202020204" pitchFamily="34" charset="0"/>
              <a:buChar char="•"/>
            </a:pPr>
            <a:r>
              <a:rPr lang="en-US" dirty="0"/>
              <a:t>Symbolic Communication</a:t>
            </a:r>
          </a:p>
          <a:p>
            <a:pPr marL="285750" indent="-285750">
              <a:lnSpc>
                <a:spcPts val="2400"/>
              </a:lnSpc>
              <a:buFont typeface="Arial" panose="020B0604020202020204" pitchFamily="34" charset="0"/>
              <a:buChar char="•"/>
            </a:pPr>
            <a:r>
              <a:rPr lang="en-US" dirty="0"/>
              <a:t>Long Term, Stay the Course</a:t>
            </a:r>
            <a:endParaRPr lang="en-US" sz="1400" dirty="0"/>
          </a:p>
          <a:p>
            <a:pPr marL="285750" indent="-285750">
              <a:lnSpc>
                <a:spcPts val="2400"/>
              </a:lnSpc>
              <a:buFont typeface="Wingdings" panose="05000000000000000000" pitchFamily="2" charset="2"/>
              <a:buChar char="§"/>
            </a:pPr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FBB2B68-762D-4CF6-9074-536272DEC37B}"/>
              </a:ext>
            </a:extLst>
          </p:cNvPr>
          <p:cNvSpPr txBox="1"/>
          <p:nvPr/>
        </p:nvSpPr>
        <p:spPr>
          <a:xfrm>
            <a:off x="678652" y="3581400"/>
            <a:ext cx="3429000" cy="3036729"/>
          </a:xfrm>
          <a:prstGeom prst="rect">
            <a:avLst/>
          </a:prstGeom>
          <a:solidFill>
            <a:srgbClr val="F6F8E8"/>
          </a:solidFill>
        </p:spPr>
        <p:txBody>
          <a:bodyPr wrap="square" rtlCol="0">
            <a:spAutoFit/>
          </a:bodyPr>
          <a:lstStyle/>
          <a:p>
            <a:pPr marL="285750" indent="-285750">
              <a:lnSpc>
                <a:spcPts val="2600"/>
              </a:lnSpc>
              <a:buFont typeface="Courier New" panose="02070309020205020404" pitchFamily="49" charset="0"/>
              <a:buChar char="o"/>
            </a:pPr>
            <a:r>
              <a:rPr lang="en-US" dirty="0">
                <a:solidFill>
                  <a:prstClr val="black"/>
                </a:solidFill>
              </a:rPr>
              <a:t>Leaders adapt to various situation</a:t>
            </a:r>
          </a:p>
          <a:p>
            <a:pPr marL="285750" indent="-285750">
              <a:lnSpc>
                <a:spcPts val="2600"/>
              </a:lnSpc>
              <a:buFont typeface="Courier New" panose="02070309020205020404" pitchFamily="49" charset="0"/>
              <a:buChar char="o"/>
            </a:pPr>
            <a:r>
              <a:rPr lang="en-US" dirty="0">
                <a:solidFill>
                  <a:prstClr val="black"/>
                </a:solidFill>
              </a:rPr>
              <a:t>Focus in on the day-to-day activities</a:t>
            </a:r>
          </a:p>
          <a:p>
            <a:pPr marL="285750" indent="-285750">
              <a:lnSpc>
                <a:spcPts val="2600"/>
              </a:lnSpc>
              <a:buFont typeface="Courier New" panose="02070309020205020404" pitchFamily="49" charset="0"/>
              <a:buChar char="o"/>
            </a:pPr>
            <a:r>
              <a:rPr lang="en-US" dirty="0">
                <a:solidFill>
                  <a:prstClr val="black"/>
                </a:solidFill>
              </a:rPr>
              <a:t>Development tasks and people’s behaviors</a:t>
            </a:r>
          </a:p>
          <a:p>
            <a:pPr marL="285750" indent="-285750">
              <a:lnSpc>
                <a:spcPts val="2600"/>
              </a:lnSpc>
              <a:buFont typeface="Courier New" panose="02070309020205020404" pitchFamily="49" charset="0"/>
              <a:buChar char="o"/>
            </a:pPr>
            <a:r>
              <a:rPr lang="en-US" dirty="0">
                <a:solidFill>
                  <a:prstClr val="black"/>
                </a:solidFill>
              </a:rPr>
              <a:t>Situational analysis decides emphasis</a:t>
            </a:r>
          </a:p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92DE685-DD70-4E5F-8D32-6E365D8FDA52}"/>
              </a:ext>
            </a:extLst>
          </p:cNvPr>
          <p:cNvSpPr/>
          <p:nvPr/>
        </p:nvSpPr>
        <p:spPr>
          <a:xfrm>
            <a:off x="7010400" y="6206951"/>
            <a:ext cx="4643259" cy="46397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40385" algn="ctr">
              <a:lnSpc>
                <a:spcPct val="150000"/>
              </a:lnSpc>
            </a:pPr>
            <a:r>
              <a:rPr lang="en-US" dirty="0" err="1">
                <a:solidFill>
                  <a:prstClr val="black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Garamond,Bold"/>
              </a:rPr>
              <a:t>Sumber</a:t>
            </a:r>
            <a:r>
              <a:rPr lang="en-US" dirty="0">
                <a:solidFill>
                  <a:prstClr val="black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Garamond,Bold"/>
              </a:rPr>
              <a:t>: </a:t>
            </a:r>
            <a:r>
              <a:rPr lang="en-US" dirty="0" err="1">
                <a:solidFill>
                  <a:prstClr val="black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Garamond,Bold"/>
              </a:rPr>
              <a:t>Thaib</a:t>
            </a:r>
            <a:r>
              <a:rPr lang="en-US" dirty="0">
                <a:solidFill>
                  <a:prstClr val="black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Garamond,Bold"/>
              </a:rPr>
              <a:t> (2004) </a:t>
            </a:r>
            <a:r>
              <a:rPr lang="en-US" dirty="0" err="1">
                <a:solidFill>
                  <a:prstClr val="black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Garamond,Bold"/>
              </a:rPr>
              <a:t>dimodifikasi</a:t>
            </a:r>
            <a:endParaRPr lang="en-US" sz="2000" dirty="0">
              <a:solidFill>
                <a:prstClr val="black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BE3B53D9-38E6-824D-8845-796A931D3DDC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33704" y="6543321"/>
            <a:ext cx="5218628" cy="277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7089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62563215"/>
              </p:ext>
            </p:extLst>
          </p:nvPr>
        </p:nvGraphicFramePr>
        <p:xfrm>
          <a:off x="1752600" y="1676400"/>
          <a:ext cx="8686800" cy="45388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7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14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47707">
                <a:tc>
                  <a:txBody>
                    <a:bodyPr/>
                    <a:lstStyle/>
                    <a:p>
                      <a:pPr algn="ctr"/>
                      <a:r>
                        <a:rPr lang="en-GB" sz="3200" b="1" dirty="0"/>
                        <a:t>PUBLIC</a:t>
                      </a: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b="1" dirty="0"/>
                        <a:t>PRIVATE</a:t>
                      </a:r>
                    </a:p>
                  </a:txBody>
                  <a:tcPr marL="121920" marR="12192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91105">
                <a:tc>
                  <a:txBody>
                    <a:bodyPr/>
                    <a:lstStyle/>
                    <a:p>
                      <a:pPr marL="342900" indent="-342900">
                        <a:buAutoNum type="arabicPeriod"/>
                      </a:pPr>
                      <a:r>
                        <a:rPr lang="en-GB" sz="3200" dirty="0" err="1"/>
                        <a:t>Pelayanan</a:t>
                      </a:r>
                      <a:endParaRPr lang="en-GB" sz="3200" dirty="0"/>
                    </a:p>
                    <a:p>
                      <a:pPr marL="342900" indent="-342900">
                        <a:buAutoNum type="arabicPeriod"/>
                      </a:pPr>
                      <a:r>
                        <a:rPr lang="en-GB" sz="3200" dirty="0" err="1"/>
                        <a:t>Dibawah</a:t>
                      </a:r>
                      <a:r>
                        <a:rPr lang="en-GB" sz="3200" dirty="0"/>
                        <a:t> </a:t>
                      </a:r>
                      <a:r>
                        <a:rPr lang="en-GB" sz="3200" dirty="0" err="1"/>
                        <a:t>arahan</a:t>
                      </a:r>
                      <a:r>
                        <a:rPr lang="en-GB" sz="3200" dirty="0"/>
                        <a:t> </a:t>
                      </a:r>
                      <a:r>
                        <a:rPr lang="en-GB" sz="3200" dirty="0" err="1"/>
                        <a:t>politisi</a:t>
                      </a:r>
                      <a:endParaRPr lang="en-GB" sz="3200" dirty="0"/>
                    </a:p>
                    <a:p>
                      <a:pPr marL="342900" indent="-342900">
                        <a:buAutoNum type="arabicPeriod"/>
                      </a:pPr>
                      <a:r>
                        <a:rPr lang="en-GB" sz="3200" dirty="0" err="1"/>
                        <a:t>Didanai</a:t>
                      </a:r>
                      <a:r>
                        <a:rPr lang="en-GB" sz="3200" dirty="0"/>
                        <a:t> </a:t>
                      </a:r>
                      <a:r>
                        <a:rPr lang="en-GB" sz="3200" dirty="0" err="1"/>
                        <a:t>oleh</a:t>
                      </a:r>
                      <a:r>
                        <a:rPr lang="en-GB" sz="3200" dirty="0"/>
                        <a:t> </a:t>
                      </a:r>
                      <a:r>
                        <a:rPr lang="en-GB" sz="3200" dirty="0" err="1"/>
                        <a:t>Pajak</a:t>
                      </a:r>
                      <a:endParaRPr lang="en-GB" sz="3200" dirty="0"/>
                    </a:p>
                    <a:p>
                      <a:pPr marL="342900" indent="-342900">
                        <a:buAutoNum type="arabicPeriod"/>
                      </a:pPr>
                      <a:r>
                        <a:rPr lang="en-GB" sz="3200" dirty="0"/>
                        <a:t>Spending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lang="en-GB" sz="3200" dirty="0"/>
                        <a:t>Monopoly</a:t>
                      </a: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marL="342900" indent="-342900">
                        <a:buAutoNum type="arabicPeriod"/>
                      </a:pPr>
                      <a:r>
                        <a:rPr lang="en-GB" sz="3200" dirty="0"/>
                        <a:t>Profit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lang="en-GB" sz="3200" dirty="0" err="1"/>
                        <a:t>Dibawah</a:t>
                      </a:r>
                      <a:r>
                        <a:rPr lang="en-GB" sz="3200" dirty="0"/>
                        <a:t> </a:t>
                      </a:r>
                      <a:r>
                        <a:rPr lang="en-GB" sz="3200" dirty="0" err="1"/>
                        <a:t>arahan</a:t>
                      </a:r>
                      <a:r>
                        <a:rPr lang="en-GB" sz="3200" dirty="0"/>
                        <a:t> </a:t>
                      </a:r>
                      <a:r>
                        <a:rPr lang="en-GB" sz="3200" dirty="0" err="1"/>
                        <a:t>pemilik</a:t>
                      </a:r>
                      <a:r>
                        <a:rPr lang="en-GB" sz="3200" dirty="0"/>
                        <a:t> </a:t>
                      </a:r>
                      <a:r>
                        <a:rPr lang="en-GB" sz="3200" dirty="0" err="1"/>
                        <a:t>saham</a:t>
                      </a:r>
                      <a:endParaRPr lang="en-GB" sz="3200" dirty="0"/>
                    </a:p>
                    <a:p>
                      <a:pPr marL="342900" indent="-342900">
                        <a:buAutoNum type="arabicPeriod"/>
                      </a:pPr>
                      <a:r>
                        <a:rPr lang="en-GB" sz="3200" dirty="0" err="1"/>
                        <a:t>Didanai</a:t>
                      </a:r>
                      <a:r>
                        <a:rPr lang="en-GB" sz="3200" dirty="0"/>
                        <a:t> </a:t>
                      </a:r>
                      <a:r>
                        <a:rPr lang="en-GB" sz="3200" dirty="0" err="1"/>
                        <a:t>oleh</a:t>
                      </a:r>
                      <a:r>
                        <a:rPr lang="en-GB" sz="3200" baseline="0" dirty="0"/>
                        <a:t> profit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lang="en-GB" sz="3200" baseline="0" dirty="0"/>
                        <a:t>Earning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lang="en-GB" sz="3200" baseline="0" dirty="0" err="1"/>
                        <a:t>Pasar</a:t>
                      </a:r>
                      <a:r>
                        <a:rPr lang="en-GB" sz="3200" baseline="0" dirty="0"/>
                        <a:t> </a:t>
                      </a:r>
                      <a:r>
                        <a:rPr lang="en-GB" sz="3200" baseline="0" dirty="0" err="1"/>
                        <a:t>bebas</a:t>
                      </a:r>
                      <a:endParaRPr lang="en-GB" sz="3200" dirty="0"/>
                    </a:p>
                  </a:txBody>
                  <a:tcPr marL="121920" marR="12192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524000" y="152400"/>
            <a:ext cx="10058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/>
              <a:t>Spirit </a:t>
            </a:r>
            <a:r>
              <a:rPr lang="en-GB" sz="3600" dirty="0" err="1"/>
              <a:t>apa</a:t>
            </a:r>
            <a:r>
              <a:rPr lang="en-GB" sz="3600" dirty="0"/>
              <a:t> </a:t>
            </a:r>
            <a:r>
              <a:rPr lang="en-GB" sz="3600" dirty="0" err="1"/>
              <a:t>saja</a:t>
            </a:r>
            <a:r>
              <a:rPr lang="en-GB" sz="3600" dirty="0"/>
              <a:t> yang </a:t>
            </a:r>
            <a:r>
              <a:rPr lang="en-GB" sz="3600" dirty="0" err="1"/>
              <a:t>umum</a:t>
            </a:r>
            <a:r>
              <a:rPr lang="en-GB" sz="3600" dirty="0"/>
              <a:t> </a:t>
            </a:r>
            <a:r>
              <a:rPr lang="en-GB" sz="3600" dirty="0" err="1"/>
              <a:t>ditemukan</a:t>
            </a:r>
            <a:r>
              <a:rPr lang="en-GB" sz="3600" dirty="0"/>
              <a:t> di </a:t>
            </a:r>
            <a:r>
              <a:rPr lang="en-GB" sz="3600" dirty="0" err="1"/>
              <a:t>sektor</a:t>
            </a:r>
            <a:r>
              <a:rPr lang="en-GB" sz="3600" dirty="0"/>
              <a:t> </a:t>
            </a:r>
            <a:r>
              <a:rPr lang="en-GB" sz="3600" dirty="0" err="1"/>
              <a:t>swasta</a:t>
            </a:r>
            <a:r>
              <a:rPr lang="en-GB" sz="36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838602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981200"/>
            <a:ext cx="9982200" cy="3657599"/>
          </a:xfr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algn="ctr"/>
            <a:r>
              <a:rPr lang="en-US" sz="4400" b="1" dirty="0">
                <a:solidFill>
                  <a:srgbClr val="FF0000"/>
                </a:solidFill>
              </a:rPr>
              <a:t>Mari </a:t>
            </a:r>
            <a:r>
              <a:rPr lang="en-US" sz="4400" b="1" dirty="0" err="1">
                <a:solidFill>
                  <a:srgbClr val="FF0000"/>
                </a:solidFill>
              </a:rPr>
              <a:t>kita</a:t>
            </a:r>
            <a:r>
              <a:rPr lang="en-US" sz="4400" b="1" dirty="0">
                <a:solidFill>
                  <a:srgbClr val="FF0000"/>
                </a:solidFill>
              </a:rPr>
              <a:t> </a:t>
            </a:r>
            <a:r>
              <a:rPr lang="en-US" sz="4400" b="1" dirty="0" err="1">
                <a:solidFill>
                  <a:srgbClr val="FF0000"/>
                </a:solidFill>
              </a:rPr>
              <a:t>cermati</a:t>
            </a:r>
            <a:r>
              <a:rPr lang="en-US" sz="4400" b="1" dirty="0">
                <a:solidFill>
                  <a:srgbClr val="FF0000"/>
                </a:solidFill>
              </a:rPr>
              <a:t> </a:t>
            </a:r>
            <a:r>
              <a:rPr lang="en-US" sz="4400" b="1" dirty="0" err="1">
                <a:solidFill>
                  <a:srgbClr val="FF0000"/>
                </a:solidFill>
              </a:rPr>
              <a:t>dan</a:t>
            </a:r>
            <a:r>
              <a:rPr lang="en-US" sz="4400" b="1" dirty="0">
                <a:solidFill>
                  <a:srgbClr val="FF0000"/>
                </a:solidFill>
              </a:rPr>
              <a:t> </a:t>
            </a:r>
            <a:r>
              <a:rPr lang="en-US" sz="4400" b="1" dirty="0" err="1">
                <a:solidFill>
                  <a:srgbClr val="FF0000"/>
                </a:solidFill>
              </a:rPr>
              <a:t>diskusikan</a:t>
            </a:r>
            <a:r>
              <a:rPr lang="en-US" sz="4400" b="1" dirty="0">
                <a:solidFill>
                  <a:srgbClr val="FF0000"/>
                </a:solidFill>
              </a:rPr>
              <a:t>, </a:t>
            </a:r>
            <a:r>
              <a:rPr lang="en-US" sz="4400" b="1" dirty="0" err="1">
                <a:solidFill>
                  <a:srgbClr val="FF0000"/>
                </a:solidFill>
              </a:rPr>
              <a:t>apa</a:t>
            </a:r>
            <a:r>
              <a:rPr lang="en-US" sz="4400" b="1" dirty="0">
                <a:solidFill>
                  <a:srgbClr val="FF0000"/>
                </a:solidFill>
              </a:rPr>
              <a:t> yang </a:t>
            </a:r>
            <a:r>
              <a:rPr lang="en-US" sz="4400" b="1" dirty="0" err="1">
                <a:solidFill>
                  <a:srgbClr val="FF0000"/>
                </a:solidFill>
              </a:rPr>
              <a:t>menjadi</a:t>
            </a:r>
            <a:r>
              <a:rPr lang="en-US" sz="4400" b="1" dirty="0">
                <a:solidFill>
                  <a:srgbClr val="FF0000"/>
                </a:solidFill>
              </a:rPr>
              <a:t> </a:t>
            </a:r>
            <a:r>
              <a:rPr lang="en-US" sz="4400" b="1" i="1" dirty="0" err="1">
                <a:solidFill>
                  <a:srgbClr val="FF0000"/>
                </a:solidFill>
              </a:rPr>
              <a:t>Karakter</a:t>
            </a:r>
            <a:r>
              <a:rPr lang="en-US" sz="4400" b="1" i="1" dirty="0">
                <a:solidFill>
                  <a:srgbClr val="FF0000"/>
                </a:solidFill>
              </a:rPr>
              <a:t> </a:t>
            </a:r>
            <a:r>
              <a:rPr lang="en-US" sz="4400" b="1" i="1" dirty="0" err="1">
                <a:solidFill>
                  <a:srgbClr val="FF0000"/>
                </a:solidFill>
              </a:rPr>
              <a:t>Utama</a:t>
            </a:r>
            <a:r>
              <a:rPr lang="en-US" sz="4400" b="1" i="1" dirty="0">
                <a:solidFill>
                  <a:srgbClr val="FF0000"/>
                </a:solidFill>
              </a:rPr>
              <a:t> </a:t>
            </a:r>
            <a:r>
              <a:rPr lang="en-US" sz="4400" b="1" i="1" dirty="0" err="1">
                <a:solidFill>
                  <a:srgbClr val="FF0000"/>
                </a:solidFill>
              </a:rPr>
              <a:t>Kepemimpinan</a:t>
            </a:r>
            <a:r>
              <a:rPr lang="en-US" sz="4400" b="1" i="1" dirty="0">
                <a:solidFill>
                  <a:srgbClr val="FF0000"/>
                </a:solidFill>
              </a:rPr>
              <a:t> </a:t>
            </a:r>
            <a:r>
              <a:rPr lang="en-US" sz="4400" b="1" i="1" dirty="0" err="1">
                <a:solidFill>
                  <a:srgbClr val="FF0000"/>
                </a:solidFill>
              </a:rPr>
              <a:t>Kewirausahaan</a:t>
            </a:r>
            <a:r>
              <a:rPr lang="en-US" sz="4400" b="1" i="1" dirty="0">
                <a:solidFill>
                  <a:srgbClr val="FF0000"/>
                </a:solidFill>
              </a:rPr>
              <a:t> </a:t>
            </a:r>
            <a:r>
              <a:rPr lang="en-US" sz="4400" b="1" dirty="0" err="1">
                <a:solidFill>
                  <a:srgbClr val="FF0000"/>
                </a:solidFill>
              </a:rPr>
              <a:t>pada</a:t>
            </a:r>
            <a:r>
              <a:rPr lang="en-US" sz="4400" b="1" dirty="0">
                <a:solidFill>
                  <a:srgbClr val="FF0000"/>
                </a:solidFill>
              </a:rPr>
              <a:t> </a:t>
            </a:r>
            <a:r>
              <a:rPr lang="en-US" sz="4400" b="1" dirty="0" err="1">
                <a:solidFill>
                  <a:srgbClr val="FF0000"/>
                </a:solidFill>
              </a:rPr>
              <a:t>setiap</a:t>
            </a:r>
            <a:r>
              <a:rPr lang="en-US" sz="4400" b="1" dirty="0">
                <a:solidFill>
                  <a:srgbClr val="FF0000"/>
                </a:solidFill>
              </a:rPr>
              <a:t> </a:t>
            </a:r>
            <a:r>
              <a:rPr lang="en-US" sz="4400" b="1" dirty="0" err="1">
                <a:solidFill>
                  <a:srgbClr val="FF0000"/>
                </a:solidFill>
              </a:rPr>
              <a:t>pemimpin</a:t>
            </a:r>
            <a:r>
              <a:rPr lang="en-US" sz="4400" b="1" dirty="0">
                <a:solidFill>
                  <a:srgbClr val="FF0000"/>
                </a:solidFill>
              </a:rPr>
              <a:t> yang </a:t>
            </a:r>
            <a:r>
              <a:rPr lang="en-US" sz="4400" b="1" dirty="0" err="1">
                <a:solidFill>
                  <a:srgbClr val="FF0000"/>
                </a:solidFill>
              </a:rPr>
              <a:t>ada</a:t>
            </a:r>
            <a:r>
              <a:rPr lang="en-US" sz="4400" b="1" dirty="0">
                <a:solidFill>
                  <a:srgbClr val="FF0000"/>
                </a:solidFill>
              </a:rPr>
              <a:t> di slide </a:t>
            </a:r>
            <a:r>
              <a:rPr lang="en-US" sz="4400" b="1" dirty="0" err="1">
                <a:solidFill>
                  <a:srgbClr val="FF0000"/>
                </a:solidFill>
              </a:rPr>
              <a:t>berikut</a:t>
            </a:r>
            <a:endParaRPr lang="en-US" sz="4400" b="1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9448800" y="6356350"/>
            <a:ext cx="2743200" cy="365125"/>
          </a:xfrm>
        </p:spPr>
        <p:txBody>
          <a:bodyPr/>
          <a:lstStyle/>
          <a:p>
            <a:fld id="{211B8D9D-DA32-44B7-B42C-743C7A841553}" type="slidenum">
              <a:rPr lang="id-ID" smtClean="0">
                <a:solidFill>
                  <a:prstClr val="black">
                    <a:tint val="75000"/>
                  </a:prstClr>
                </a:solidFill>
              </a:rPr>
              <a:pPr/>
              <a:t>6</a:t>
            </a:fld>
            <a:endParaRPr lang="id-ID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6167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2">
            <a:extLst>
              <a:ext uri="{FF2B5EF4-FFF2-40B4-BE49-F238E27FC236}">
                <a16:creationId xmlns:a16="http://schemas.microsoft.com/office/drawing/2014/main" id="{841F08DF-D5AF-6347-91D1-92BEA2FAD3D9}"/>
              </a:ext>
            </a:extLst>
          </p:cNvPr>
          <p:cNvSpPr/>
          <p:nvPr/>
        </p:nvSpPr>
        <p:spPr>
          <a:xfrm>
            <a:off x="228600" y="1122544"/>
            <a:ext cx="6781800" cy="558434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706437" y="635000"/>
            <a:ext cx="511175" cy="939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0" dirty="0"/>
              <a:t>1</a:t>
            </a:r>
            <a:endParaRPr sz="6000"/>
          </a:p>
        </p:txBody>
      </p:sp>
      <p:sp>
        <p:nvSpPr>
          <p:cNvPr id="3" name="object 3"/>
          <p:cNvSpPr txBox="1">
            <a:spLocks noGrp="1"/>
          </p:cNvSpPr>
          <p:nvPr>
            <p:ph idx="1"/>
          </p:nvPr>
        </p:nvSpPr>
        <p:spPr>
          <a:xfrm>
            <a:off x="6466680" y="304800"/>
            <a:ext cx="5572920" cy="6132192"/>
          </a:xfrm>
          <a:prstGeom prst="rect">
            <a:avLst/>
          </a:prstGeom>
        </p:spPr>
        <p:txBody>
          <a:bodyPr vert="horz" wrap="square" lIns="0" tIns="60960" rIns="0" bIns="0" rtlCol="0">
            <a:spAutoFit/>
          </a:bodyPr>
          <a:lstStyle/>
          <a:p>
            <a:pPr marL="1230630" indent="-457200">
              <a:lnSpc>
                <a:spcPct val="100000"/>
              </a:lnSpc>
              <a:spcBef>
                <a:spcPts val="480"/>
              </a:spcBef>
              <a:buClr>
                <a:srgbClr val="C00000"/>
              </a:buClr>
              <a:buSzPct val="105000"/>
              <a:buFont typeface="Wingdings" pitchFamily="2" charset="2"/>
              <a:buChar char="ü"/>
              <a:tabLst>
                <a:tab pos="1002665" algn="l"/>
              </a:tabLst>
            </a:pPr>
            <a:r>
              <a:rPr sz="2700" spc="-5" dirty="0">
                <a:solidFill>
                  <a:srgbClr val="00B0F0"/>
                </a:solidFill>
                <a:latin typeface="Candara" panose="020E0502030303020204" pitchFamily="34" charset="0"/>
              </a:rPr>
              <a:t>Memiliki </a:t>
            </a:r>
            <a:r>
              <a:rPr sz="2700" spc="-10" dirty="0">
                <a:solidFill>
                  <a:srgbClr val="00B0F0"/>
                </a:solidFill>
                <a:latin typeface="Candara" panose="020E0502030303020204" pitchFamily="34" charset="0"/>
              </a:rPr>
              <a:t>pandangan </a:t>
            </a:r>
            <a:r>
              <a:rPr sz="2700" spc="-15" dirty="0">
                <a:solidFill>
                  <a:srgbClr val="00B0F0"/>
                </a:solidFill>
                <a:latin typeface="Candara" panose="020E0502030303020204" pitchFamily="34" charset="0"/>
              </a:rPr>
              <a:t>tentang </a:t>
            </a:r>
            <a:r>
              <a:rPr sz="2700" spc="-5" dirty="0">
                <a:solidFill>
                  <a:srgbClr val="00B0F0"/>
                </a:solidFill>
                <a:latin typeface="Candara" panose="020E0502030303020204" pitchFamily="34" charset="0"/>
              </a:rPr>
              <a:t>masa depan </a:t>
            </a:r>
            <a:r>
              <a:rPr sz="2700" spc="-15" dirty="0">
                <a:solidFill>
                  <a:srgbClr val="00B0F0"/>
                </a:solidFill>
                <a:latin typeface="Candara" panose="020E0502030303020204" pitchFamily="34" charset="0"/>
              </a:rPr>
              <a:t>yang</a:t>
            </a:r>
            <a:r>
              <a:rPr sz="2700" spc="30" dirty="0">
                <a:solidFill>
                  <a:srgbClr val="00B0F0"/>
                </a:solidFill>
                <a:latin typeface="Candara" panose="020E0502030303020204" pitchFamily="34" charset="0"/>
              </a:rPr>
              <a:t> </a:t>
            </a:r>
            <a:r>
              <a:rPr sz="2700" spc="-5" dirty="0">
                <a:solidFill>
                  <a:srgbClr val="00B0F0"/>
                </a:solidFill>
                <a:latin typeface="Candara" panose="020E0502030303020204" pitchFamily="34" charset="0"/>
              </a:rPr>
              <a:t>ideal</a:t>
            </a:r>
          </a:p>
          <a:p>
            <a:pPr marL="1230630" marR="5080" indent="-457200">
              <a:lnSpc>
                <a:spcPts val="2500"/>
              </a:lnSpc>
              <a:spcBef>
                <a:spcPts val="980"/>
              </a:spcBef>
              <a:buClr>
                <a:srgbClr val="C00000"/>
              </a:buClr>
              <a:buSzPct val="105000"/>
              <a:buFont typeface="Wingdings" pitchFamily="2" charset="2"/>
              <a:buChar char="ü"/>
              <a:tabLst>
                <a:tab pos="1002665" algn="l"/>
              </a:tabLst>
            </a:pPr>
            <a:r>
              <a:rPr sz="2700" spc="-5" dirty="0">
                <a:solidFill>
                  <a:srgbClr val="00B0F0"/>
                </a:solidFill>
                <a:latin typeface="Candara" panose="020E0502030303020204" pitchFamily="34" charset="0"/>
              </a:rPr>
              <a:t>Melihat </a:t>
            </a:r>
            <a:r>
              <a:rPr sz="2700" spc="-20" dirty="0">
                <a:solidFill>
                  <a:srgbClr val="00B0F0"/>
                </a:solidFill>
                <a:latin typeface="Candara" panose="020E0502030303020204" pitchFamily="34" charset="0"/>
              </a:rPr>
              <a:t>tantangan </a:t>
            </a:r>
            <a:r>
              <a:rPr sz="2700" spc="-5" dirty="0">
                <a:solidFill>
                  <a:srgbClr val="00B0F0"/>
                </a:solidFill>
                <a:latin typeface="Candara" panose="020E0502030303020204" pitchFamily="34" charset="0"/>
              </a:rPr>
              <a:t>dan peluang </a:t>
            </a:r>
            <a:r>
              <a:rPr sz="2700" dirty="0">
                <a:solidFill>
                  <a:srgbClr val="00B0F0"/>
                </a:solidFill>
                <a:latin typeface="Candara" panose="020E0502030303020204" pitchFamily="34" charset="0"/>
              </a:rPr>
              <a:t>hari </a:t>
            </a:r>
            <a:r>
              <a:rPr sz="2700" spc="-5" dirty="0">
                <a:solidFill>
                  <a:srgbClr val="00B0F0"/>
                </a:solidFill>
                <a:latin typeface="Candara" panose="020E0502030303020204" pitchFamily="34" charset="0"/>
              </a:rPr>
              <a:t>ini </a:t>
            </a:r>
            <a:r>
              <a:rPr sz="2700" spc="-15" dirty="0">
                <a:solidFill>
                  <a:srgbClr val="00B0F0"/>
                </a:solidFill>
                <a:latin typeface="Candara" panose="020E0502030303020204" pitchFamily="34" charset="0"/>
              </a:rPr>
              <a:t>dengan </a:t>
            </a:r>
            <a:r>
              <a:rPr sz="2700" spc="-20" dirty="0">
                <a:solidFill>
                  <a:srgbClr val="00B0F0"/>
                </a:solidFill>
                <a:latin typeface="Candara" panose="020E0502030303020204" pitchFamily="34" charset="0"/>
              </a:rPr>
              <a:t>cara </a:t>
            </a:r>
            <a:r>
              <a:rPr sz="2700" spc="-5" dirty="0">
                <a:solidFill>
                  <a:srgbClr val="00B0F0"/>
                </a:solidFill>
                <a:latin typeface="Candara" panose="020E0502030303020204" pitchFamily="34" charset="0"/>
              </a:rPr>
              <a:t>pandang masa  depan</a:t>
            </a:r>
          </a:p>
          <a:p>
            <a:pPr marL="1230630" indent="-457200">
              <a:lnSpc>
                <a:spcPct val="100000"/>
              </a:lnSpc>
              <a:spcBef>
                <a:spcPts val="400"/>
              </a:spcBef>
              <a:buClr>
                <a:srgbClr val="C00000"/>
              </a:buClr>
              <a:buSzPct val="105000"/>
              <a:buFont typeface="Wingdings" pitchFamily="2" charset="2"/>
              <a:buChar char="ü"/>
              <a:tabLst>
                <a:tab pos="1002665" algn="l"/>
              </a:tabLst>
            </a:pPr>
            <a:r>
              <a:rPr sz="2700" spc="-10" dirty="0">
                <a:solidFill>
                  <a:srgbClr val="00B0F0"/>
                </a:solidFill>
                <a:latin typeface="Candara" panose="020E0502030303020204" pitchFamily="34" charset="0"/>
              </a:rPr>
              <a:t>Memberikan inspirasi </a:t>
            </a:r>
            <a:r>
              <a:rPr sz="2700" dirty="0">
                <a:solidFill>
                  <a:srgbClr val="00B0F0"/>
                </a:solidFill>
                <a:latin typeface="Candara" panose="020E0502030303020204" pitchFamily="34" charset="0"/>
              </a:rPr>
              <a:t>bagi tim </a:t>
            </a:r>
            <a:r>
              <a:rPr sz="2700" spc="-5" dirty="0">
                <a:solidFill>
                  <a:srgbClr val="00B0F0"/>
                </a:solidFill>
                <a:latin typeface="Candara" panose="020E0502030303020204" pitchFamily="34" charset="0"/>
              </a:rPr>
              <a:t>dan </a:t>
            </a:r>
            <a:r>
              <a:rPr sz="2700" spc="-10" dirty="0">
                <a:solidFill>
                  <a:srgbClr val="00B0F0"/>
                </a:solidFill>
                <a:latin typeface="Candara" panose="020E0502030303020204" pitchFamily="34" charset="0"/>
              </a:rPr>
              <a:t>organisasi </a:t>
            </a:r>
            <a:r>
              <a:rPr sz="2700" dirty="0">
                <a:solidFill>
                  <a:srgbClr val="00B0F0"/>
                </a:solidFill>
                <a:latin typeface="Candara" panose="020E0502030303020204" pitchFamily="34" charset="0"/>
              </a:rPr>
              <a:t>dalam </a:t>
            </a:r>
            <a:r>
              <a:rPr sz="2700" spc="-10" dirty="0">
                <a:solidFill>
                  <a:srgbClr val="00B0F0"/>
                </a:solidFill>
                <a:latin typeface="Candara" panose="020E0502030303020204" pitchFamily="34" charset="0"/>
              </a:rPr>
              <a:t>mencapai</a:t>
            </a:r>
            <a:r>
              <a:rPr sz="2700" spc="30" dirty="0">
                <a:solidFill>
                  <a:srgbClr val="00B0F0"/>
                </a:solidFill>
                <a:latin typeface="Candara" panose="020E0502030303020204" pitchFamily="34" charset="0"/>
              </a:rPr>
              <a:t> </a:t>
            </a:r>
            <a:r>
              <a:rPr sz="2700" spc="-5" dirty="0">
                <a:solidFill>
                  <a:srgbClr val="00B0F0"/>
                </a:solidFill>
                <a:latin typeface="Candara" panose="020E0502030303020204" pitchFamily="34" charset="0"/>
              </a:rPr>
              <a:t>visi</a:t>
            </a:r>
          </a:p>
          <a:p>
            <a:pPr marL="1230630" marR="1409700" indent="-457200">
              <a:lnSpc>
                <a:spcPct val="79100"/>
              </a:lnSpc>
              <a:spcBef>
                <a:spcPts val="1030"/>
              </a:spcBef>
              <a:buClr>
                <a:srgbClr val="C00000"/>
              </a:buClr>
              <a:buSzPct val="105000"/>
              <a:buFont typeface="Wingdings" pitchFamily="2" charset="2"/>
              <a:buChar char="ü"/>
              <a:tabLst>
                <a:tab pos="1002665" algn="l"/>
              </a:tabLst>
            </a:pPr>
            <a:r>
              <a:rPr sz="2700" spc="-15" dirty="0">
                <a:solidFill>
                  <a:srgbClr val="00B0F0"/>
                </a:solidFill>
                <a:latin typeface="Candara" panose="020E0502030303020204" pitchFamily="34" charset="0"/>
              </a:rPr>
              <a:t>Menggerakan orang yang </a:t>
            </a:r>
            <a:r>
              <a:rPr sz="2700" spc="-5" dirty="0">
                <a:solidFill>
                  <a:srgbClr val="00B0F0"/>
                </a:solidFill>
                <a:latin typeface="Candara" panose="020E0502030303020204" pitchFamily="34" charset="0"/>
              </a:rPr>
              <a:t>dipimpin </a:t>
            </a:r>
            <a:r>
              <a:rPr sz="2700" spc="-10" dirty="0">
                <a:solidFill>
                  <a:srgbClr val="00B0F0"/>
                </a:solidFill>
                <a:latin typeface="Candara" panose="020E0502030303020204" pitchFamily="34" charset="0"/>
              </a:rPr>
              <a:t>untuk bersama </a:t>
            </a:r>
            <a:r>
              <a:rPr sz="2700" spc="-5" dirty="0">
                <a:solidFill>
                  <a:srgbClr val="00B0F0"/>
                </a:solidFill>
                <a:latin typeface="Candara" panose="020E0502030303020204" pitchFamily="34" charset="0"/>
              </a:rPr>
              <a:t>sama  </a:t>
            </a:r>
            <a:r>
              <a:rPr sz="2700" spc="-10" dirty="0">
                <a:solidFill>
                  <a:srgbClr val="00B0F0"/>
                </a:solidFill>
                <a:latin typeface="Candara" panose="020E0502030303020204" pitchFamily="34" charset="0"/>
              </a:rPr>
              <a:t>mewujudkan</a:t>
            </a:r>
            <a:r>
              <a:rPr sz="2700" spc="-5" dirty="0">
                <a:solidFill>
                  <a:srgbClr val="00B0F0"/>
                </a:solidFill>
                <a:latin typeface="Candara" panose="020E0502030303020204" pitchFamily="34" charset="0"/>
              </a:rPr>
              <a:t> visi</a:t>
            </a:r>
          </a:p>
          <a:p>
            <a:pPr marL="1230630" marR="186055" indent="-457200">
              <a:lnSpc>
                <a:spcPts val="2500"/>
              </a:lnSpc>
              <a:spcBef>
                <a:spcPts val="980"/>
              </a:spcBef>
              <a:buClr>
                <a:srgbClr val="C00000"/>
              </a:buClr>
              <a:buSzPct val="105000"/>
              <a:buFont typeface="Wingdings" pitchFamily="2" charset="2"/>
              <a:buChar char="ü"/>
              <a:tabLst>
                <a:tab pos="1002665" algn="l"/>
              </a:tabLst>
            </a:pPr>
            <a:r>
              <a:rPr sz="2700" spc="-10" dirty="0">
                <a:solidFill>
                  <a:srgbClr val="00B0F0"/>
                </a:solidFill>
                <a:latin typeface="Candara" panose="020E0502030303020204" pitchFamily="34" charset="0"/>
              </a:rPr>
              <a:t>Mengidentifikasikan </a:t>
            </a:r>
            <a:r>
              <a:rPr sz="2700" dirty="0">
                <a:solidFill>
                  <a:srgbClr val="00B0F0"/>
                </a:solidFill>
                <a:latin typeface="Candara" panose="020E0502030303020204" pitchFamily="34" charset="0"/>
              </a:rPr>
              <a:t>diri </a:t>
            </a:r>
            <a:r>
              <a:rPr sz="2700" spc="-15" dirty="0">
                <a:solidFill>
                  <a:srgbClr val="00B0F0"/>
                </a:solidFill>
                <a:latin typeface="Candara" panose="020E0502030303020204" pitchFamily="34" charset="0"/>
              </a:rPr>
              <a:t>dengan visinya </a:t>
            </a:r>
            <a:r>
              <a:rPr sz="2700" spc="-5" dirty="0">
                <a:solidFill>
                  <a:srgbClr val="00B0F0"/>
                </a:solidFill>
                <a:latin typeface="Candara" panose="020E0502030303020204" pitchFamily="34" charset="0"/>
              </a:rPr>
              <a:t>dan </a:t>
            </a:r>
            <a:r>
              <a:rPr sz="2700" spc="-10" dirty="0">
                <a:solidFill>
                  <a:srgbClr val="00B0F0"/>
                </a:solidFill>
                <a:latin typeface="Candara" panose="020E0502030303020204" pitchFamily="34" charset="0"/>
              </a:rPr>
              <a:t>rela </a:t>
            </a:r>
            <a:r>
              <a:rPr sz="2700" spc="-15" dirty="0">
                <a:solidFill>
                  <a:srgbClr val="00B0F0"/>
                </a:solidFill>
                <a:latin typeface="Candara" panose="020E0502030303020204" pitchFamily="34" charset="0"/>
              </a:rPr>
              <a:t>berkorban </a:t>
            </a:r>
            <a:r>
              <a:rPr sz="2700" spc="-10" dirty="0">
                <a:solidFill>
                  <a:srgbClr val="00B0F0"/>
                </a:solidFill>
                <a:latin typeface="Candara" panose="020E0502030303020204" pitchFamily="34" charset="0"/>
              </a:rPr>
              <a:t>untuk  </a:t>
            </a:r>
            <a:r>
              <a:rPr sz="2700" spc="-15" dirty="0">
                <a:solidFill>
                  <a:srgbClr val="00B0F0"/>
                </a:solidFill>
                <a:latin typeface="Candara" panose="020E0502030303020204" pitchFamily="34" charset="0"/>
              </a:rPr>
              <a:t>menggapainya</a:t>
            </a: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CE88D5F3-81F9-9348-B904-C8F6EBB88B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object 4"/>
          <p:cNvSpPr/>
          <p:nvPr/>
        </p:nvSpPr>
        <p:spPr>
          <a:xfrm>
            <a:off x="342900" y="491966"/>
            <a:ext cx="1028700" cy="962244"/>
          </a:xfrm>
          <a:custGeom>
            <a:avLst/>
            <a:gdLst/>
            <a:ahLst/>
            <a:cxnLst/>
            <a:rect l="l" t="t" r="r" b="b"/>
            <a:pathLst>
              <a:path w="1238250" h="1191895">
                <a:moveTo>
                  <a:pt x="619125" y="0"/>
                </a:moveTo>
                <a:lnTo>
                  <a:pt x="570740" y="1792"/>
                </a:lnTo>
                <a:lnTo>
                  <a:pt x="523374" y="7080"/>
                </a:lnTo>
                <a:lnTo>
                  <a:pt x="477165" y="15733"/>
                </a:lnTo>
                <a:lnTo>
                  <a:pt x="432249" y="27616"/>
                </a:lnTo>
                <a:lnTo>
                  <a:pt x="388764" y="42599"/>
                </a:lnTo>
                <a:lnTo>
                  <a:pt x="346849" y="60548"/>
                </a:lnTo>
                <a:lnTo>
                  <a:pt x="306640" y="81331"/>
                </a:lnTo>
                <a:lnTo>
                  <a:pt x="268276" y="104816"/>
                </a:lnTo>
                <a:lnTo>
                  <a:pt x="231893" y="130870"/>
                </a:lnTo>
                <a:lnTo>
                  <a:pt x="197631" y="159361"/>
                </a:lnTo>
                <a:lnTo>
                  <a:pt x="165625" y="190156"/>
                </a:lnTo>
                <a:lnTo>
                  <a:pt x="136014" y="223123"/>
                </a:lnTo>
                <a:lnTo>
                  <a:pt x="108936" y="258130"/>
                </a:lnTo>
                <a:lnTo>
                  <a:pt x="84528" y="295043"/>
                </a:lnTo>
                <a:lnTo>
                  <a:pt x="62928" y="333732"/>
                </a:lnTo>
                <a:lnTo>
                  <a:pt x="44273" y="374062"/>
                </a:lnTo>
                <a:lnTo>
                  <a:pt x="28702" y="415902"/>
                </a:lnTo>
                <a:lnTo>
                  <a:pt x="16351" y="459119"/>
                </a:lnTo>
                <a:lnTo>
                  <a:pt x="7359" y="503581"/>
                </a:lnTo>
                <a:lnTo>
                  <a:pt x="1862" y="549155"/>
                </a:lnTo>
                <a:lnTo>
                  <a:pt x="0" y="595710"/>
                </a:lnTo>
                <a:lnTo>
                  <a:pt x="1862" y="642264"/>
                </a:lnTo>
                <a:lnTo>
                  <a:pt x="7359" y="687838"/>
                </a:lnTo>
                <a:lnTo>
                  <a:pt x="16351" y="732300"/>
                </a:lnTo>
                <a:lnTo>
                  <a:pt x="28702" y="775517"/>
                </a:lnTo>
                <a:lnTo>
                  <a:pt x="44273" y="817357"/>
                </a:lnTo>
                <a:lnTo>
                  <a:pt x="62928" y="857687"/>
                </a:lnTo>
                <a:lnTo>
                  <a:pt x="84528" y="896376"/>
                </a:lnTo>
                <a:lnTo>
                  <a:pt x="108936" y="933289"/>
                </a:lnTo>
                <a:lnTo>
                  <a:pt x="136014" y="968296"/>
                </a:lnTo>
                <a:lnTo>
                  <a:pt x="165625" y="1001263"/>
                </a:lnTo>
                <a:lnTo>
                  <a:pt x="197631" y="1032058"/>
                </a:lnTo>
                <a:lnTo>
                  <a:pt x="231893" y="1060549"/>
                </a:lnTo>
                <a:lnTo>
                  <a:pt x="268276" y="1086603"/>
                </a:lnTo>
                <a:lnTo>
                  <a:pt x="306640" y="1110088"/>
                </a:lnTo>
                <a:lnTo>
                  <a:pt x="346849" y="1130871"/>
                </a:lnTo>
                <a:lnTo>
                  <a:pt x="388764" y="1148820"/>
                </a:lnTo>
                <a:lnTo>
                  <a:pt x="432249" y="1163803"/>
                </a:lnTo>
                <a:lnTo>
                  <a:pt x="477165" y="1175686"/>
                </a:lnTo>
                <a:lnTo>
                  <a:pt x="523374" y="1184339"/>
                </a:lnTo>
                <a:lnTo>
                  <a:pt x="570740" y="1189627"/>
                </a:lnTo>
                <a:lnTo>
                  <a:pt x="619125" y="1191420"/>
                </a:lnTo>
                <a:lnTo>
                  <a:pt x="667509" y="1189627"/>
                </a:lnTo>
                <a:lnTo>
                  <a:pt x="714875" y="1184339"/>
                </a:lnTo>
                <a:lnTo>
                  <a:pt x="761084" y="1175686"/>
                </a:lnTo>
                <a:lnTo>
                  <a:pt x="806000" y="1163803"/>
                </a:lnTo>
                <a:lnTo>
                  <a:pt x="849485" y="1148820"/>
                </a:lnTo>
                <a:lnTo>
                  <a:pt x="891400" y="1130871"/>
                </a:lnTo>
                <a:lnTo>
                  <a:pt x="931609" y="1110088"/>
                </a:lnTo>
                <a:lnTo>
                  <a:pt x="969973" y="1086603"/>
                </a:lnTo>
                <a:lnTo>
                  <a:pt x="1006356" y="1060549"/>
                </a:lnTo>
                <a:lnTo>
                  <a:pt x="1040619" y="1032058"/>
                </a:lnTo>
                <a:lnTo>
                  <a:pt x="1072624" y="1001263"/>
                </a:lnTo>
                <a:lnTo>
                  <a:pt x="1102235" y="968296"/>
                </a:lnTo>
                <a:lnTo>
                  <a:pt x="1129313" y="933289"/>
                </a:lnTo>
                <a:lnTo>
                  <a:pt x="1153721" y="896376"/>
                </a:lnTo>
                <a:lnTo>
                  <a:pt x="1175321" y="857687"/>
                </a:lnTo>
                <a:lnTo>
                  <a:pt x="1193976" y="817357"/>
                </a:lnTo>
                <a:lnTo>
                  <a:pt x="1209547" y="775517"/>
                </a:lnTo>
                <a:lnTo>
                  <a:pt x="1221898" y="732300"/>
                </a:lnTo>
                <a:lnTo>
                  <a:pt x="1230890" y="687838"/>
                </a:lnTo>
                <a:lnTo>
                  <a:pt x="1236387" y="642264"/>
                </a:lnTo>
                <a:lnTo>
                  <a:pt x="1238250" y="595710"/>
                </a:lnTo>
                <a:lnTo>
                  <a:pt x="1236387" y="549155"/>
                </a:lnTo>
                <a:lnTo>
                  <a:pt x="1230890" y="503581"/>
                </a:lnTo>
                <a:lnTo>
                  <a:pt x="1221898" y="459119"/>
                </a:lnTo>
                <a:lnTo>
                  <a:pt x="1209547" y="415902"/>
                </a:lnTo>
                <a:lnTo>
                  <a:pt x="1193976" y="374062"/>
                </a:lnTo>
                <a:lnTo>
                  <a:pt x="1175321" y="333732"/>
                </a:lnTo>
                <a:lnTo>
                  <a:pt x="1153721" y="295043"/>
                </a:lnTo>
                <a:lnTo>
                  <a:pt x="1129313" y="258130"/>
                </a:lnTo>
                <a:lnTo>
                  <a:pt x="1102235" y="223123"/>
                </a:lnTo>
                <a:lnTo>
                  <a:pt x="1072624" y="190156"/>
                </a:lnTo>
                <a:lnTo>
                  <a:pt x="1040619" y="159361"/>
                </a:lnTo>
                <a:lnTo>
                  <a:pt x="1006356" y="130870"/>
                </a:lnTo>
                <a:lnTo>
                  <a:pt x="969973" y="104816"/>
                </a:lnTo>
                <a:lnTo>
                  <a:pt x="931609" y="81331"/>
                </a:lnTo>
                <a:lnTo>
                  <a:pt x="891400" y="60548"/>
                </a:lnTo>
                <a:lnTo>
                  <a:pt x="849485" y="42599"/>
                </a:lnTo>
                <a:lnTo>
                  <a:pt x="806000" y="27616"/>
                </a:lnTo>
                <a:lnTo>
                  <a:pt x="761084" y="15733"/>
                </a:lnTo>
                <a:lnTo>
                  <a:pt x="714875" y="7080"/>
                </a:lnTo>
                <a:lnTo>
                  <a:pt x="667509" y="1792"/>
                </a:lnTo>
                <a:lnTo>
                  <a:pt x="619125" y="0"/>
                </a:lnTo>
                <a:close/>
              </a:path>
            </a:pathLst>
          </a:custGeom>
          <a:solidFill>
            <a:srgbClr val="2E75B6"/>
          </a:solidFill>
        </p:spPr>
        <p:txBody>
          <a:bodyPr wrap="square" lIns="0" tIns="0" rIns="0" bIns="0" rtlCol="0"/>
          <a:lstStyle/>
          <a:p>
            <a:endParaRPr dirty="0">
              <a:solidFill>
                <a:prstClr val="black"/>
              </a:solidFill>
            </a:endParaRPr>
          </a:p>
        </p:txBody>
      </p:sp>
      <p:sp>
        <p:nvSpPr>
          <p:cNvPr id="5" name="object 5"/>
          <p:cNvSpPr/>
          <p:nvPr/>
        </p:nvSpPr>
        <p:spPr>
          <a:xfrm>
            <a:off x="342900" y="514745"/>
            <a:ext cx="874712" cy="936154"/>
          </a:xfrm>
          <a:custGeom>
            <a:avLst/>
            <a:gdLst/>
            <a:ahLst/>
            <a:cxnLst/>
            <a:rect l="l" t="t" r="r" b="b"/>
            <a:pathLst>
              <a:path w="1238250" h="1191895">
                <a:moveTo>
                  <a:pt x="0" y="595710"/>
                </a:moveTo>
                <a:lnTo>
                  <a:pt x="1862" y="549155"/>
                </a:lnTo>
                <a:lnTo>
                  <a:pt x="7359" y="503581"/>
                </a:lnTo>
                <a:lnTo>
                  <a:pt x="16351" y="459119"/>
                </a:lnTo>
                <a:lnTo>
                  <a:pt x="28702" y="415901"/>
                </a:lnTo>
                <a:lnTo>
                  <a:pt x="44273" y="374062"/>
                </a:lnTo>
                <a:lnTo>
                  <a:pt x="62928" y="333731"/>
                </a:lnTo>
                <a:lnTo>
                  <a:pt x="84528" y="295043"/>
                </a:lnTo>
                <a:lnTo>
                  <a:pt x="108936" y="258130"/>
                </a:lnTo>
                <a:lnTo>
                  <a:pt x="136014" y="223123"/>
                </a:lnTo>
                <a:lnTo>
                  <a:pt x="165625" y="190156"/>
                </a:lnTo>
                <a:lnTo>
                  <a:pt x="197631" y="159361"/>
                </a:lnTo>
                <a:lnTo>
                  <a:pt x="231893" y="130870"/>
                </a:lnTo>
                <a:lnTo>
                  <a:pt x="268276" y="104816"/>
                </a:lnTo>
                <a:lnTo>
                  <a:pt x="306640" y="81331"/>
                </a:lnTo>
                <a:lnTo>
                  <a:pt x="346849" y="60548"/>
                </a:lnTo>
                <a:lnTo>
                  <a:pt x="388764" y="42599"/>
                </a:lnTo>
                <a:lnTo>
                  <a:pt x="432249" y="27616"/>
                </a:lnTo>
                <a:lnTo>
                  <a:pt x="477165" y="15733"/>
                </a:lnTo>
                <a:lnTo>
                  <a:pt x="523374" y="7080"/>
                </a:lnTo>
                <a:lnTo>
                  <a:pt x="570740" y="1792"/>
                </a:lnTo>
                <a:lnTo>
                  <a:pt x="619125" y="0"/>
                </a:lnTo>
                <a:lnTo>
                  <a:pt x="667509" y="1792"/>
                </a:lnTo>
                <a:lnTo>
                  <a:pt x="714875" y="7080"/>
                </a:lnTo>
                <a:lnTo>
                  <a:pt x="761084" y="15733"/>
                </a:lnTo>
                <a:lnTo>
                  <a:pt x="806000" y="27616"/>
                </a:lnTo>
                <a:lnTo>
                  <a:pt x="849485" y="42599"/>
                </a:lnTo>
                <a:lnTo>
                  <a:pt x="891400" y="60548"/>
                </a:lnTo>
                <a:lnTo>
                  <a:pt x="931609" y="81331"/>
                </a:lnTo>
                <a:lnTo>
                  <a:pt x="969973" y="104816"/>
                </a:lnTo>
                <a:lnTo>
                  <a:pt x="1006356" y="130870"/>
                </a:lnTo>
                <a:lnTo>
                  <a:pt x="1040618" y="159361"/>
                </a:lnTo>
                <a:lnTo>
                  <a:pt x="1072624" y="190156"/>
                </a:lnTo>
                <a:lnTo>
                  <a:pt x="1102235" y="223123"/>
                </a:lnTo>
                <a:lnTo>
                  <a:pt x="1129313" y="258130"/>
                </a:lnTo>
                <a:lnTo>
                  <a:pt x="1153721" y="295043"/>
                </a:lnTo>
                <a:lnTo>
                  <a:pt x="1175321" y="333731"/>
                </a:lnTo>
                <a:lnTo>
                  <a:pt x="1193976" y="374062"/>
                </a:lnTo>
                <a:lnTo>
                  <a:pt x="1209547" y="415901"/>
                </a:lnTo>
                <a:lnTo>
                  <a:pt x="1221898" y="459119"/>
                </a:lnTo>
                <a:lnTo>
                  <a:pt x="1230890" y="503581"/>
                </a:lnTo>
                <a:lnTo>
                  <a:pt x="1236387" y="549155"/>
                </a:lnTo>
                <a:lnTo>
                  <a:pt x="1238250" y="595710"/>
                </a:lnTo>
                <a:lnTo>
                  <a:pt x="1236387" y="642264"/>
                </a:lnTo>
                <a:lnTo>
                  <a:pt x="1230890" y="687838"/>
                </a:lnTo>
                <a:lnTo>
                  <a:pt x="1221898" y="732300"/>
                </a:lnTo>
                <a:lnTo>
                  <a:pt x="1209547" y="775518"/>
                </a:lnTo>
                <a:lnTo>
                  <a:pt x="1193976" y="817357"/>
                </a:lnTo>
                <a:lnTo>
                  <a:pt x="1175321" y="857688"/>
                </a:lnTo>
                <a:lnTo>
                  <a:pt x="1153721" y="896376"/>
                </a:lnTo>
                <a:lnTo>
                  <a:pt x="1129313" y="933289"/>
                </a:lnTo>
                <a:lnTo>
                  <a:pt x="1102235" y="968296"/>
                </a:lnTo>
                <a:lnTo>
                  <a:pt x="1072624" y="1001263"/>
                </a:lnTo>
                <a:lnTo>
                  <a:pt x="1040618" y="1032058"/>
                </a:lnTo>
                <a:lnTo>
                  <a:pt x="1006356" y="1060549"/>
                </a:lnTo>
                <a:lnTo>
                  <a:pt x="969973" y="1086603"/>
                </a:lnTo>
                <a:lnTo>
                  <a:pt x="931609" y="1110088"/>
                </a:lnTo>
                <a:lnTo>
                  <a:pt x="891400" y="1130871"/>
                </a:lnTo>
                <a:lnTo>
                  <a:pt x="849485" y="1148820"/>
                </a:lnTo>
                <a:lnTo>
                  <a:pt x="806000" y="1163803"/>
                </a:lnTo>
                <a:lnTo>
                  <a:pt x="761084" y="1175686"/>
                </a:lnTo>
                <a:lnTo>
                  <a:pt x="714875" y="1184339"/>
                </a:lnTo>
                <a:lnTo>
                  <a:pt x="667509" y="1189627"/>
                </a:lnTo>
                <a:lnTo>
                  <a:pt x="619125" y="1191420"/>
                </a:lnTo>
                <a:lnTo>
                  <a:pt x="570740" y="1189627"/>
                </a:lnTo>
                <a:lnTo>
                  <a:pt x="523374" y="1184339"/>
                </a:lnTo>
                <a:lnTo>
                  <a:pt x="477165" y="1175686"/>
                </a:lnTo>
                <a:lnTo>
                  <a:pt x="432249" y="1163803"/>
                </a:lnTo>
                <a:lnTo>
                  <a:pt x="388764" y="1148820"/>
                </a:lnTo>
                <a:lnTo>
                  <a:pt x="346849" y="1130871"/>
                </a:lnTo>
                <a:lnTo>
                  <a:pt x="306640" y="1110088"/>
                </a:lnTo>
                <a:lnTo>
                  <a:pt x="268276" y="1086603"/>
                </a:lnTo>
                <a:lnTo>
                  <a:pt x="231893" y="1060549"/>
                </a:lnTo>
                <a:lnTo>
                  <a:pt x="197631" y="1032058"/>
                </a:lnTo>
                <a:lnTo>
                  <a:pt x="165625" y="1001263"/>
                </a:lnTo>
                <a:lnTo>
                  <a:pt x="136014" y="968296"/>
                </a:lnTo>
                <a:lnTo>
                  <a:pt x="108936" y="933289"/>
                </a:lnTo>
                <a:lnTo>
                  <a:pt x="84528" y="896376"/>
                </a:lnTo>
                <a:lnTo>
                  <a:pt x="62928" y="857688"/>
                </a:lnTo>
                <a:lnTo>
                  <a:pt x="44273" y="817357"/>
                </a:lnTo>
                <a:lnTo>
                  <a:pt x="28702" y="775518"/>
                </a:lnTo>
                <a:lnTo>
                  <a:pt x="16351" y="732300"/>
                </a:lnTo>
                <a:lnTo>
                  <a:pt x="7359" y="687838"/>
                </a:lnTo>
                <a:lnTo>
                  <a:pt x="1862" y="642264"/>
                </a:lnTo>
                <a:lnTo>
                  <a:pt x="0" y="595710"/>
                </a:lnTo>
                <a:close/>
              </a:path>
            </a:pathLst>
          </a:custGeom>
          <a:ln w="12700">
            <a:solidFill>
              <a:srgbClr val="41719C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" name="object 7"/>
          <p:cNvSpPr txBox="1">
            <a:spLocks/>
          </p:cNvSpPr>
          <p:nvPr/>
        </p:nvSpPr>
        <p:spPr>
          <a:xfrm>
            <a:off x="754061" y="511434"/>
            <a:ext cx="325040" cy="751488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4800" b="1" dirty="0">
                <a:solidFill>
                  <a:srgbClr val="C00000"/>
                </a:solidFill>
                <a:latin typeface="Candara" panose="020E0502030303020204" pitchFamily="34" charset="0"/>
              </a:rPr>
              <a:t>1</a:t>
            </a:r>
          </a:p>
        </p:txBody>
      </p:sp>
      <p:sp>
        <p:nvSpPr>
          <p:cNvPr id="2" name="object 2"/>
          <p:cNvSpPr txBox="1"/>
          <p:nvPr/>
        </p:nvSpPr>
        <p:spPr>
          <a:xfrm>
            <a:off x="1454746" y="76200"/>
            <a:ext cx="5701904" cy="968855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288925" rIns="0" bIns="0" rtlCol="0">
            <a:spAutoFit/>
          </a:bodyPr>
          <a:lstStyle/>
          <a:p>
            <a:pPr marL="90805">
              <a:spcBef>
                <a:spcPts val="2275"/>
              </a:spcBef>
            </a:pPr>
            <a:r>
              <a:rPr sz="4400" b="1" spc="-5" dirty="0">
                <a:solidFill>
                  <a:srgbClr val="C00000"/>
                </a:solidFill>
                <a:latin typeface="Tahoma"/>
                <a:cs typeface="Tahoma"/>
              </a:rPr>
              <a:t>Bekerja dengan</a:t>
            </a:r>
            <a:r>
              <a:rPr sz="4400" b="1" spc="-20" dirty="0">
                <a:solidFill>
                  <a:srgbClr val="C00000"/>
                </a:solidFill>
                <a:latin typeface="Tahoma"/>
                <a:cs typeface="Tahoma"/>
              </a:rPr>
              <a:t> </a:t>
            </a:r>
            <a:r>
              <a:rPr sz="4400" b="1" spc="-5" dirty="0">
                <a:solidFill>
                  <a:srgbClr val="C00000"/>
                </a:solidFill>
                <a:latin typeface="Tahoma"/>
                <a:cs typeface="Tahoma"/>
              </a:rPr>
              <a:t>Visi</a:t>
            </a:r>
            <a:endParaRPr sz="4400" dirty="0">
              <a:solidFill>
                <a:srgbClr val="C00000"/>
              </a:solidFill>
              <a:latin typeface="Tahoma"/>
              <a:cs typeface="Tahoma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78A5EAD-2958-EC40-BDA2-C70335B1B27F}"/>
              </a:ext>
            </a:extLst>
          </p:cNvPr>
          <p:cNvSpPr/>
          <p:nvPr/>
        </p:nvSpPr>
        <p:spPr>
          <a:xfrm>
            <a:off x="228600" y="5486400"/>
            <a:ext cx="6781800" cy="115416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pPr marL="12700" marR="347345" algn="ctr">
              <a:lnSpc>
                <a:spcPct val="99900"/>
              </a:lnSpc>
              <a:spcBef>
                <a:spcPts val="105"/>
              </a:spcBef>
            </a:pPr>
            <a:r>
              <a:rPr lang="en-ID" sz="2300" spc="-15" dirty="0" err="1">
                <a:solidFill>
                  <a:srgbClr val="C00000"/>
                </a:solidFill>
                <a:cs typeface="Calibri"/>
              </a:rPr>
              <a:t>Gantungkanlah</a:t>
            </a:r>
            <a:r>
              <a:rPr lang="en-ID" sz="2300" spc="-15" dirty="0">
                <a:solidFill>
                  <a:srgbClr val="C00000"/>
                </a:solidFill>
                <a:cs typeface="Calibri"/>
              </a:rPr>
              <a:t> </a:t>
            </a:r>
            <a:r>
              <a:rPr lang="en-ID" sz="2300" spc="-15" dirty="0" err="1">
                <a:solidFill>
                  <a:srgbClr val="C00000"/>
                </a:solidFill>
                <a:cs typeface="Calibri"/>
              </a:rPr>
              <a:t>cita</a:t>
            </a:r>
            <a:r>
              <a:rPr lang="en-ID" sz="2300" spc="-15" dirty="0">
                <a:solidFill>
                  <a:srgbClr val="C00000"/>
                </a:solidFill>
                <a:cs typeface="Calibri"/>
              </a:rPr>
              <a:t>  </a:t>
            </a:r>
            <a:r>
              <a:rPr lang="en-ID" sz="2300" spc="-10" dirty="0" err="1">
                <a:solidFill>
                  <a:srgbClr val="C00000"/>
                </a:solidFill>
                <a:cs typeface="Calibri"/>
              </a:rPr>
              <a:t>citamu</a:t>
            </a:r>
            <a:r>
              <a:rPr lang="en-ID" sz="2300" spc="-10" dirty="0">
                <a:solidFill>
                  <a:srgbClr val="C00000"/>
                </a:solidFill>
                <a:cs typeface="Calibri"/>
              </a:rPr>
              <a:t> </a:t>
            </a:r>
            <a:r>
              <a:rPr lang="en-ID" sz="2300" dirty="0" err="1">
                <a:solidFill>
                  <a:srgbClr val="C00000"/>
                </a:solidFill>
                <a:cs typeface="Calibri"/>
              </a:rPr>
              <a:t>setinggi</a:t>
            </a:r>
            <a:r>
              <a:rPr lang="en-ID" sz="2300" dirty="0">
                <a:solidFill>
                  <a:srgbClr val="C00000"/>
                </a:solidFill>
                <a:cs typeface="Calibri"/>
              </a:rPr>
              <a:t>  </a:t>
            </a:r>
            <a:r>
              <a:rPr lang="en-ID" sz="2300" spc="-5" dirty="0" err="1">
                <a:solidFill>
                  <a:srgbClr val="C00000"/>
                </a:solidFill>
                <a:cs typeface="Calibri"/>
              </a:rPr>
              <a:t>langit</a:t>
            </a:r>
            <a:r>
              <a:rPr lang="en-ID" sz="2300" spc="-5" dirty="0">
                <a:solidFill>
                  <a:srgbClr val="C00000"/>
                </a:solidFill>
                <a:cs typeface="Calibri"/>
              </a:rPr>
              <a:t>.</a:t>
            </a:r>
            <a:endParaRPr lang="en-ID" sz="2300" dirty="0">
              <a:solidFill>
                <a:srgbClr val="C00000"/>
              </a:solidFill>
              <a:cs typeface="Calibri"/>
            </a:endParaRPr>
          </a:p>
          <a:p>
            <a:pPr marL="12700" marR="5080" algn="ctr">
              <a:lnSpc>
                <a:spcPct val="99900"/>
              </a:lnSpc>
              <a:spcBef>
                <a:spcPts val="15"/>
              </a:spcBef>
            </a:pPr>
            <a:r>
              <a:rPr lang="en-ID" sz="2300" spc="-5" dirty="0" err="1">
                <a:solidFill>
                  <a:srgbClr val="C00000"/>
                </a:solidFill>
                <a:cs typeface="Calibri"/>
              </a:rPr>
              <a:t>Bermimpilah</a:t>
            </a:r>
            <a:r>
              <a:rPr lang="en-ID" sz="2300" spc="-90" dirty="0">
                <a:solidFill>
                  <a:srgbClr val="C00000"/>
                </a:solidFill>
                <a:cs typeface="Calibri"/>
              </a:rPr>
              <a:t> </a:t>
            </a:r>
            <a:r>
              <a:rPr lang="en-ID" sz="2300" dirty="0" err="1">
                <a:solidFill>
                  <a:srgbClr val="C00000"/>
                </a:solidFill>
                <a:cs typeface="Calibri"/>
              </a:rPr>
              <a:t>setinggi</a:t>
            </a:r>
            <a:r>
              <a:rPr lang="en-ID" sz="2300" dirty="0">
                <a:solidFill>
                  <a:srgbClr val="C00000"/>
                </a:solidFill>
                <a:cs typeface="Calibri"/>
              </a:rPr>
              <a:t>  </a:t>
            </a:r>
            <a:r>
              <a:rPr lang="en-ID" sz="2300" spc="-5" dirty="0" err="1">
                <a:solidFill>
                  <a:srgbClr val="C00000"/>
                </a:solidFill>
                <a:cs typeface="Calibri"/>
              </a:rPr>
              <a:t>langit</a:t>
            </a:r>
            <a:r>
              <a:rPr lang="en-ID" sz="2300" spc="-5" dirty="0">
                <a:solidFill>
                  <a:srgbClr val="C00000"/>
                </a:solidFill>
                <a:cs typeface="Calibri"/>
              </a:rPr>
              <a:t>, </a:t>
            </a:r>
            <a:r>
              <a:rPr lang="en-ID" sz="2300" spc="-20" dirty="0" err="1">
                <a:solidFill>
                  <a:srgbClr val="C00000"/>
                </a:solidFill>
                <a:cs typeface="Calibri"/>
              </a:rPr>
              <a:t>jika</a:t>
            </a:r>
            <a:r>
              <a:rPr lang="en-ID" sz="2300" spc="-20" dirty="0">
                <a:solidFill>
                  <a:srgbClr val="C00000"/>
                </a:solidFill>
                <a:cs typeface="Calibri"/>
              </a:rPr>
              <a:t> </a:t>
            </a:r>
            <a:r>
              <a:rPr lang="en-ID" sz="2300" spc="-15" dirty="0" err="1">
                <a:solidFill>
                  <a:srgbClr val="C00000"/>
                </a:solidFill>
                <a:cs typeface="Calibri"/>
              </a:rPr>
              <a:t>engkau</a:t>
            </a:r>
            <a:r>
              <a:rPr lang="en-ID" sz="2300" spc="-15" dirty="0">
                <a:solidFill>
                  <a:srgbClr val="C00000"/>
                </a:solidFill>
                <a:cs typeface="Calibri"/>
              </a:rPr>
              <a:t>  </a:t>
            </a:r>
            <a:r>
              <a:rPr lang="en-ID" sz="2300" spc="-10" dirty="0" err="1">
                <a:solidFill>
                  <a:srgbClr val="C00000"/>
                </a:solidFill>
                <a:cs typeface="Calibri"/>
              </a:rPr>
              <a:t>jatuh</a:t>
            </a:r>
            <a:r>
              <a:rPr lang="en-ID" sz="2300" spc="-10" dirty="0">
                <a:solidFill>
                  <a:srgbClr val="C00000"/>
                </a:solidFill>
                <a:cs typeface="Calibri"/>
              </a:rPr>
              <a:t> </a:t>
            </a:r>
            <a:r>
              <a:rPr lang="en-ID" sz="2300" spc="-20" dirty="0" err="1">
                <a:solidFill>
                  <a:srgbClr val="C00000"/>
                </a:solidFill>
                <a:cs typeface="Calibri"/>
              </a:rPr>
              <a:t>maka</a:t>
            </a:r>
            <a:r>
              <a:rPr lang="en-ID" sz="2300" spc="-20" dirty="0">
                <a:solidFill>
                  <a:srgbClr val="C00000"/>
                </a:solidFill>
                <a:cs typeface="Calibri"/>
              </a:rPr>
              <a:t> </a:t>
            </a:r>
            <a:r>
              <a:rPr lang="en-ID" sz="2300" spc="-20" dirty="0" err="1">
                <a:solidFill>
                  <a:srgbClr val="C00000"/>
                </a:solidFill>
                <a:cs typeface="Calibri"/>
              </a:rPr>
              <a:t>akan</a:t>
            </a:r>
            <a:r>
              <a:rPr lang="en-ID" sz="2300" spc="-20" dirty="0">
                <a:solidFill>
                  <a:srgbClr val="C00000"/>
                </a:solidFill>
                <a:cs typeface="Calibri"/>
              </a:rPr>
              <a:t>  </a:t>
            </a:r>
            <a:r>
              <a:rPr lang="en-ID" sz="2300" spc="-10" dirty="0" err="1">
                <a:solidFill>
                  <a:srgbClr val="C00000"/>
                </a:solidFill>
                <a:cs typeface="Calibri"/>
              </a:rPr>
              <a:t>jatuh</a:t>
            </a:r>
            <a:r>
              <a:rPr lang="en-ID" sz="2300" spc="-10" dirty="0">
                <a:solidFill>
                  <a:srgbClr val="C00000"/>
                </a:solidFill>
                <a:cs typeface="Calibri"/>
              </a:rPr>
              <a:t> </a:t>
            </a:r>
            <a:r>
              <a:rPr lang="en-ID" sz="2300" spc="-5" dirty="0">
                <a:solidFill>
                  <a:srgbClr val="C00000"/>
                </a:solidFill>
                <a:cs typeface="Calibri"/>
              </a:rPr>
              <a:t>di </a:t>
            </a:r>
            <a:r>
              <a:rPr lang="en-ID" sz="2300" spc="-20" dirty="0" err="1">
                <a:solidFill>
                  <a:srgbClr val="C00000"/>
                </a:solidFill>
                <a:cs typeface="Calibri"/>
              </a:rPr>
              <a:t>antar</a:t>
            </a:r>
            <a:r>
              <a:rPr lang="en-ID" sz="2300" spc="-20" dirty="0">
                <a:solidFill>
                  <a:srgbClr val="C00000"/>
                </a:solidFill>
                <a:cs typeface="Calibri"/>
              </a:rPr>
              <a:t>  </a:t>
            </a:r>
            <a:r>
              <a:rPr lang="en-ID" sz="2300" spc="-15" dirty="0" err="1">
                <a:solidFill>
                  <a:srgbClr val="C00000"/>
                </a:solidFill>
                <a:cs typeface="Calibri"/>
              </a:rPr>
              <a:t>bintang</a:t>
            </a:r>
            <a:r>
              <a:rPr lang="en-ID" sz="2300" spc="-10" dirty="0">
                <a:solidFill>
                  <a:srgbClr val="C00000"/>
                </a:solidFill>
                <a:cs typeface="Calibri"/>
              </a:rPr>
              <a:t> </a:t>
            </a:r>
            <a:r>
              <a:rPr lang="en-ID" sz="2300" spc="-20" dirty="0" err="1">
                <a:solidFill>
                  <a:srgbClr val="C00000"/>
                </a:solidFill>
                <a:cs typeface="Calibri"/>
              </a:rPr>
              <a:t>bintang</a:t>
            </a:r>
            <a:endParaRPr lang="en-ID" sz="2300" dirty="0">
              <a:solidFill>
                <a:srgbClr val="C00000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88714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>
        <p14:prism isInverted="1"/>
      </p:transition>
    </mc:Choice>
    <mc:Fallback xmlns="">
      <p:transition spd="slow" advClick="0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439400" cy="777874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en-US" sz="2800" dirty="0"/>
              <a:t>PEMIMPIN SEKTOR PUBLIK </a:t>
            </a:r>
            <a:br>
              <a:rPr lang="en-US" sz="2800" dirty="0"/>
            </a:br>
            <a:r>
              <a:rPr lang="en-US" sz="2800" dirty="0"/>
              <a:t>BERASAL DARI PENGUSAHA (PEBISNIS)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8</a:t>
            </a:fld>
            <a:endParaRPr lang="en-US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6725" y="1476375"/>
            <a:ext cx="2590800" cy="2314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2400" y="4158940"/>
            <a:ext cx="1914525" cy="2390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1447800"/>
            <a:ext cx="1952625" cy="2343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922"/>
          <a:stretch/>
        </p:blipFill>
        <p:spPr bwMode="auto">
          <a:xfrm>
            <a:off x="1456250" y="4016064"/>
            <a:ext cx="2099217" cy="2676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9372" y="3930658"/>
            <a:ext cx="2057400" cy="2733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9" descr="Jusuf Kalla - Wikipedia bahasa ...">
            <a:extLst>
              <a:ext uri="{FF2B5EF4-FFF2-40B4-BE49-F238E27FC236}">
                <a16:creationId xmlns:a16="http://schemas.microsoft.com/office/drawing/2014/main" id="{393AD451-5976-4CC3-95A1-B293BFA7F0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5918" y="1317704"/>
            <a:ext cx="2438715" cy="2676525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7555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B3D7287-99C9-4F51-A918-33A9F331B5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9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B558399-10E0-48BA-9F54-530D3392D1FA}"/>
              </a:ext>
            </a:extLst>
          </p:cNvPr>
          <p:cNvSpPr/>
          <p:nvPr/>
        </p:nvSpPr>
        <p:spPr>
          <a:xfrm>
            <a:off x="3325320" y="-76200"/>
            <a:ext cx="8839198" cy="6801862"/>
          </a:xfrm>
          <a:prstGeom prst="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ID" sz="2000" dirty="0" err="1">
                <a:latin typeface="Bahnschrift SemiCondensed" panose="020B0502040204020203" pitchFamily="34" charset="0"/>
              </a:rPr>
              <a:t>Kiat</a:t>
            </a:r>
            <a:r>
              <a:rPr lang="en-ID" sz="2000" dirty="0">
                <a:latin typeface="Bahnschrift SemiCondensed" panose="020B0502040204020203" pitchFamily="34" charset="0"/>
              </a:rPr>
              <a:t> </a:t>
            </a:r>
            <a:r>
              <a:rPr lang="en-ID" sz="2000" dirty="0" err="1">
                <a:latin typeface="Bahnschrift SemiCondensed" panose="020B0502040204020203" pitchFamily="34" charset="0"/>
              </a:rPr>
              <a:t>sukses</a:t>
            </a:r>
            <a:r>
              <a:rPr lang="en-ID" sz="2000" dirty="0">
                <a:latin typeface="Bahnschrift SemiCondensed" panose="020B0502040204020203" pitchFamily="34" charset="0"/>
              </a:rPr>
              <a:t> Jusuf </a:t>
            </a:r>
            <a:r>
              <a:rPr lang="en-ID" sz="2000" dirty="0" err="1">
                <a:latin typeface="Bahnschrift SemiCondensed" panose="020B0502040204020203" pitchFamily="34" charset="0"/>
              </a:rPr>
              <a:t>Kalla</a:t>
            </a:r>
            <a:r>
              <a:rPr lang="en-ID" sz="2000" dirty="0">
                <a:latin typeface="Bahnschrift SemiCondensed" panose="020B0502040204020203" pitchFamily="34" charset="0"/>
              </a:rPr>
              <a:t> :</a:t>
            </a:r>
          </a:p>
          <a:p>
            <a:pPr marL="457200" indent="-457200">
              <a:buFont typeface="+mj-lt"/>
              <a:buAutoNum type="arabicPeriod"/>
            </a:pPr>
            <a:r>
              <a:rPr lang="en-ID" sz="2000" dirty="0" err="1">
                <a:latin typeface="Bahnschrift SemiCondensed" panose="020B0502040204020203" pitchFamily="34" charset="0"/>
              </a:rPr>
              <a:t>Kegigihan</a:t>
            </a:r>
            <a:r>
              <a:rPr lang="en-ID" sz="2000" dirty="0">
                <a:latin typeface="Bahnschrift SemiCondensed" panose="020B0502040204020203" pitchFamily="34" charset="0"/>
              </a:rPr>
              <a:t> dan </a:t>
            </a:r>
            <a:r>
              <a:rPr lang="en-ID" sz="2000" dirty="0" err="1">
                <a:latin typeface="Bahnschrift SemiCondensed" panose="020B0502040204020203" pitchFamily="34" charset="0"/>
              </a:rPr>
              <a:t>ketekunan</a:t>
            </a:r>
            <a:r>
              <a:rPr lang="en-ID" sz="2000" dirty="0">
                <a:latin typeface="Bahnschrift SemiCondensed" panose="020B0502040204020203" pitchFamily="34" charset="0"/>
              </a:rPr>
              <a:t>:</a:t>
            </a:r>
          </a:p>
          <a:p>
            <a:pPr lvl="1"/>
            <a:r>
              <a:rPr lang="en-ID" sz="2000" dirty="0" err="1">
                <a:latin typeface="Bahnschrift SemiCondensed" panose="020B0502040204020203" pitchFamily="34" charset="0"/>
              </a:rPr>
              <a:t>Tidak</a:t>
            </a:r>
            <a:r>
              <a:rPr lang="en-ID" sz="2000" dirty="0">
                <a:latin typeface="Bahnschrift SemiCondensed" panose="020B0502040204020203" pitchFamily="34" charset="0"/>
              </a:rPr>
              <a:t> </a:t>
            </a:r>
            <a:r>
              <a:rPr lang="en-ID" sz="2000" dirty="0" err="1">
                <a:latin typeface="Bahnschrift SemiCondensed" panose="020B0502040204020203" pitchFamily="34" charset="0"/>
              </a:rPr>
              <a:t>mudah</a:t>
            </a:r>
            <a:r>
              <a:rPr lang="en-ID" sz="2000" dirty="0">
                <a:latin typeface="Bahnschrift SemiCondensed" panose="020B0502040204020203" pitchFamily="34" charset="0"/>
              </a:rPr>
              <a:t> </a:t>
            </a:r>
            <a:r>
              <a:rPr lang="en-ID" sz="2000" dirty="0" err="1">
                <a:latin typeface="Bahnschrift SemiCondensed" panose="020B0502040204020203" pitchFamily="34" charset="0"/>
              </a:rPr>
              <a:t>menyerah</a:t>
            </a:r>
            <a:r>
              <a:rPr lang="en-ID" sz="2000" dirty="0">
                <a:latin typeface="Bahnschrift SemiCondensed" panose="020B0502040204020203" pitchFamily="34" charset="0"/>
              </a:rPr>
              <a:t> di </a:t>
            </a:r>
            <a:r>
              <a:rPr lang="en-ID" sz="2000" dirty="0" err="1">
                <a:latin typeface="Bahnschrift SemiCondensed" panose="020B0502040204020203" pitchFamily="34" charset="0"/>
              </a:rPr>
              <a:t>tengah</a:t>
            </a:r>
            <a:r>
              <a:rPr lang="en-ID" sz="2000" dirty="0">
                <a:latin typeface="Bahnschrift SemiCondensed" panose="020B0502040204020203" pitchFamily="34" charset="0"/>
              </a:rPr>
              <a:t> </a:t>
            </a:r>
            <a:r>
              <a:rPr lang="en-ID" sz="2000" dirty="0" err="1">
                <a:latin typeface="Bahnschrift SemiCondensed" panose="020B0502040204020203" pitchFamily="34" charset="0"/>
              </a:rPr>
              <a:t>tantangan</a:t>
            </a:r>
            <a:r>
              <a:rPr lang="en-ID" sz="2000" dirty="0">
                <a:latin typeface="Bahnschrift SemiCondensed" panose="020B0502040204020203" pitchFamily="34" charset="0"/>
              </a:rPr>
              <a:t>.</a:t>
            </a:r>
          </a:p>
          <a:p>
            <a:pPr marL="457200" indent="-457200">
              <a:buFont typeface="+mj-lt"/>
              <a:buAutoNum type="arabicPeriod"/>
            </a:pPr>
            <a:r>
              <a:rPr lang="en-ID" sz="2000" dirty="0" err="1">
                <a:latin typeface="Bahnschrift SemiCondensed" panose="020B0502040204020203" pitchFamily="34" charset="0"/>
              </a:rPr>
              <a:t>Beradaptasi</a:t>
            </a:r>
            <a:r>
              <a:rPr lang="en-ID" sz="2000" dirty="0">
                <a:latin typeface="Bahnschrift SemiCondensed" panose="020B0502040204020203" pitchFamily="34" charset="0"/>
              </a:rPr>
              <a:t> dan </a:t>
            </a:r>
            <a:r>
              <a:rPr lang="en-ID" sz="2000" dirty="0" err="1">
                <a:latin typeface="Bahnschrift SemiCondensed" panose="020B0502040204020203" pitchFamily="34" charset="0"/>
              </a:rPr>
              <a:t>mengidentifikasi</a:t>
            </a:r>
            <a:r>
              <a:rPr lang="en-ID" sz="2000" dirty="0">
                <a:latin typeface="Bahnschrift SemiCondensed" panose="020B0502040204020203" pitchFamily="34" charset="0"/>
              </a:rPr>
              <a:t> </a:t>
            </a:r>
            <a:r>
              <a:rPr lang="en-ID" sz="2000" dirty="0" err="1">
                <a:latin typeface="Bahnschrift SemiCondensed" panose="020B0502040204020203" pitchFamily="34" charset="0"/>
              </a:rPr>
              <a:t>peluang</a:t>
            </a:r>
            <a:r>
              <a:rPr lang="en-ID" sz="2000" dirty="0">
                <a:latin typeface="Bahnschrift SemiCondensed" panose="020B0502040204020203" pitchFamily="34" charset="0"/>
              </a:rPr>
              <a:t>:</a:t>
            </a:r>
          </a:p>
          <a:p>
            <a:pPr lvl="1"/>
            <a:r>
              <a:rPr lang="en-ID" sz="2000" dirty="0" err="1">
                <a:latin typeface="Bahnschrift SemiCondensed" panose="020B0502040204020203" pitchFamily="34" charset="0"/>
              </a:rPr>
              <a:t>Selalu</a:t>
            </a:r>
            <a:r>
              <a:rPr lang="en-ID" sz="2000" dirty="0">
                <a:latin typeface="Bahnschrift SemiCondensed" panose="020B0502040204020203" pitchFamily="34" charset="0"/>
              </a:rPr>
              <a:t> </a:t>
            </a:r>
            <a:r>
              <a:rPr lang="en-ID" sz="2000" dirty="0" err="1">
                <a:latin typeface="Bahnschrift SemiCondensed" panose="020B0502040204020203" pitchFamily="34" charset="0"/>
              </a:rPr>
              <a:t>mencari</a:t>
            </a:r>
            <a:r>
              <a:rPr lang="en-ID" sz="2000" dirty="0">
                <a:latin typeface="Bahnschrift SemiCondensed" panose="020B0502040204020203" pitchFamily="34" charset="0"/>
              </a:rPr>
              <a:t> </a:t>
            </a:r>
            <a:r>
              <a:rPr lang="en-ID" sz="2000" dirty="0" err="1">
                <a:latin typeface="Bahnschrift SemiCondensed" panose="020B0502040204020203" pitchFamily="34" charset="0"/>
              </a:rPr>
              <a:t>peluang</a:t>
            </a:r>
            <a:r>
              <a:rPr lang="en-ID" sz="2000" dirty="0">
                <a:latin typeface="Bahnschrift SemiCondensed" panose="020B0502040204020203" pitchFamily="34" charset="0"/>
              </a:rPr>
              <a:t> </a:t>
            </a:r>
            <a:r>
              <a:rPr lang="en-ID" sz="2000" dirty="0" err="1">
                <a:latin typeface="Bahnschrift SemiCondensed" panose="020B0502040204020203" pitchFamily="34" charset="0"/>
              </a:rPr>
              <a:t>baru</a:t>
            </a:r>
            <a:r>
              <a:rPr lang="en-ID" sz="2000" dirty="0">
                <a:latin typeface="Bahnschrift SemiCondensed" panose="020B0502040204020203" pitchFamily="34" charset="0"/>
              </a:rPr>
              <a:t> dan </a:t>
            </a:r>
            <a:r>
              <a:rPr lang="en-ID" sz="2000" dirty="0" err="1">
                <a:latin typeface="Bahnschrift SemiCondensed" panose="020B0502040204020203" pitchFamily="34" charset="0"/>
              </a:rPr>
              <a:t>tidak</a:t>
            </a:r>
            <a:r>
              <a:rPr lang="en-ID" sz="2000" dirty="0">
                <a:latin typeface="Bahnschrift SemiCondensed" panose="020B0502040204020203" pitchFamily="34" charset="0"/>
              </a:rPr>
              <a:t> </a:t>
            </a:r>
            <a:r>
              <a:rPr lang="en-ID" sz="2000" dirty="0" err="1">
                <a:latin typeface="Bahnschrift SemiCondensed" panose="020B0502040204020203" pitchFamily="34" charset="0"/>
              </a:rPr>
              <a:t>takut</a:t>
            </a:r>
            <a:r>
              <a:rPr lang="en-ID" sz="2000" dirty="0">
                <a:latin typeface="Bahnschrift SemiCondensed" panose="020B0502040204020203" pitchFamily="34" charset="0"/>
              </a:rPr>
              <a:t> </a:t>
            </a:r>
            <a:r>
              <a:rPr lang="en-ID" sz="2000" dirty="0" err="1">
                <a:latin typeface="Bahnschrift SemiCondensed" panose="020B0502040204020203" pitchFamily="34" charset="0"/>
              </a:rPr>
              <a:t>untuk</a:t>
            </a:r>
            <a:r>
              <a:rPr lang="en-ID" sz="2000" dirty="0">
                <a:latin typeface="Bahnschrift SemiCondensed" panose="020B0502040204020203" pitchFamily="34" charset="0"/>
              </a:rPr>
              <a:t> </a:t>
            </a:r>
            <a:r>
              <a:rPr lang="en-ID" sz="2000" dirty="0" err="1">
                <a:latin typeface="Bahnschrift SemiCondensed" panose="020B0502040204020203" pitchFamily="34" charset="0"/>
              </a:rPr>
              <a:t>mencoba</a:t>
            </a:r>
            <a:r>
              <a:rPr lang="en-ID" sz="2000" dirty="0">
                <a:latin typeface="Bahnschrift SemiCondensed" panose="020B0502040204020203" pitchFamily="34" charset="0"/>
              </a:rPr>
              <a:t> </a:t>
            </a:r>
            <a:r>
              <a:rPr lang="en-ID" sz="2000" dirty="0" err="1">
                <a:latin typeface="Bahnschrift SemiCondensed" panose="020B0502040204020203" pitchFamily="34" charset="0"/>
              </a:rPr>
              <a:t>hal</a:t>
            </a:r>
            <a:r>
              <a:rPr lang="en-ID" sz="2000" dirty="0">
                <a:latin typeface="Bahnschrift SemiCondensed" panose="020B0502040204020203" pitchFamily="34" charset="0"/>
              </a:rPr>
              <a:t> </a:t>
            </a:r>
            <a:r>
              <a:rPr lang="en-ID" sz="2000" dirty="0" err="1">
                <a:latin typeface="Bahnschrift SemiCondensed" panose="020B0502040204020203" pitchFamily="34" charset="0"/>
              </a:rPr>
              <a:t>baru</a:t>
            </a:r>
            <a:r>
              <a:rPr lang="en-ID" sz="2000" dirty="0">
                <a:latin typeface="Bahnschrift SemiCondensed" panose="020B0502040204020203" pitchFamily="34" charset="0"/>
              </a:rPr>
              <a:t>.  </a:t>
            </a:r>
          </a:p>
          <a:p>
            <a:pPr marL="457200" indent="-457200">
              <a:buFont typeface="+mj-lt"/>
              <a:buAutoNum type="arabicPeriod"/>
            </a:pPr>
            <a:r>
              <a:rPr lang="en-ID" sz="2000" dirty="0" err="1"/>
              <a:t>Berbisnis</a:t>
            </a:r>
            <a:r>
              <a:rPr lang="en-ID" sz="2000" dirty="0"/>
              <a:t>:</a:t>
            </a:r>
          </a:p>
          <a:p>
            <a:pPr lvl="1"/>
            <a:r>
              <a:rPr lang="en-ID" sz="2000" dirty="0" err="1"/>
              <a:t>Lebih</a:t>
            </a:r>
            <a:r>
              <a:rPr lang="en-ID" sz="2000" dirty="0"/>
              <a:t> </a:t>
            </a:r>
            <a:r>
              <a:rPr lang="en-ID" sz="2000" dirty="0" err="1"/>
              <a:t>cepat</a:t>
            </a:r>
            <a:r>
              <a:rPr lang="en-ID" sz="2000" dirty="0"/>
              <a:t>, </a:t>
            </a:r>
            <a:r>
              <a:rPr lang="en-ID" sz="2000" dirty="0" err="1"/>
              <a:t>lebih</a:t>
            </a:r>
            <a:r>
              <a:rPr lang="en-ID" sz="2000" dirty="0"/>
              <a:t> </a:t>
            </a:r>
            <a:r>
              <a:rPr lang="en-ID" sz="2000" dirty="0" err="1"/>
              <a:t>murah</a:t>
            </a:r>
            <a:r>
              <a:rPr lang="en-ID" sz="2000" dirty="0"/>
              <a:t>, dan </a:t>
            </a:r>
            <a:r>
              <a:rPr lang="en-ID" sz="2000" dirty="0" err="1"/>
              <a:t>lebih</a:t>
            </a:r>
            <a:r>
              <a:rPr lang="en-ID" sz="2000" dirty="0"/>
              <a:t> </a:t>
            </a:r>
            <a:r>
              <a:rPr lang="en-ID" sz="2000" dirty="0" err="1"/>
              <a:t>baik</a:t>
            </a:r>
            <a:r>
              <a:rPr lang="en-ID" sz="2000" dirty="0"/>
              <a:t>. </a:t>
            </a:r>
            <a:r>
              <a:rPr lang="en-ID" sz="2000" dirty="0" err="1"/>
              <a:t>fokus</a:t>
            </a:r>
            <a:r>
              <a:rPr lang="en-ID" sz="2000" dirty="0"/>
              <a:t> pada </a:t>
            </a:r>
            <a:r>
              <a:rPr lang="en-ID" sz="2000" dirty="0" err="1"/>
              <a:t>kecepatan</a:t>
            </a:r>
            <a:r>
              <a:rPr lang="en-ID" sz="2000" dirty="0"/>
              <a:t> </a:t>
            </a:r>
            <a:r>
              <a:rPr lang="en-ID" sz="2000" dirty="0" err="1"/>
              <a:t>pengambilan</a:t>
            </a:r>
            <a:r>
              <a:rPr lang="en-ID" sz="2000" dirty="0"/>
              <a:t> </a:t>
            </a:r>
            <a:r>
              <a:rPr lang="en-ID" sz="2000" dirty="0" err="1"/>
              <a:t>keputusan</a:t>
            </a:r>
            <a:r>
              <a:rPr lang="en-ID" sz="2000" dirty="0"/>
              <a:t>, </a:t>
            </a:r>
            <a:r>
              <a:rPr lang="en-ID" sz="2000" dirty="0" err="1"/>
              <a:t>efisiensi</a:t>
            </a:r>
            <a:r>
              <a:rPr lang="en-ID" sz="2000" dirty="0"/>
              <a:t> </a:t>
            </a:r>
            <a:r>
              <a:rPr lang="en-ID" sz="2000" dirty="0" err="1"/>
              <a:t>biaya</a:t>
            </a:r>
            <a:r>
              <a:rPr lang="en-ID" sz="2000" dirty="0"/>
              <a:t>, dan </a:t>
            </a:r>
            <a:r>
              <a:rPr lang="en-ID" sz="2000" dirty="0" err="1"/>
              <a:t>kualitas</a:t>
            </a:r>
            <a:r>
              <a:rPr lang="en-ID" sz="2000" dirty="0"/>
              <a:t> </a:t>
            </a:r>
            <a:r>
              <a:rPr lang="en-ID" sz="2000" dirty="0" err="1"/>
              <a:t>produk</a:t>
            </a:r>
            <a:r>
              <a:rPr lang="en-ID" sz="2000" dirty="0"/>
              <a:t>/</a:t>
            </a:r>
            <a:r>
              <a:rPr lang="en-ID" sz="2000" dirty="0" err="1"/>
              <a:t>jasa</a:t>
            </a:r>
            <a:r>
              <a:rPr lang="en-ID" sz="2000" dirty="0"/>
              <a:t>.</a:t>
            </a:r>
          </a:p>
          <a:p>
            <a:pPr marL="457200" indent="-457200">
              <a:buFont typeface="+mj-lt"/>
              <a:buAutoNum type="arabicPeriod"/>
            </a:pPr>
            <a:r>
              <a:rPr lang="en-ID" sz="2000" dirty="0" err="1"/>
              <a:t>Jangan</a:t>
            </a:r>
            <a:r>
              <a:rPr lang="en-ID" sz="2000" dirty="0"/>
              <a:t> </a:t>
            </a:r>
            <a:r>
              <a:rPr lang="en-ID" sz="2000" dirty="0" err="1"/>
              <a:t>takut</a:t>
            </a:r>
            <a:r>
              <a:rPr lang="en-ID" sz="2000" dirty="0"/>
              <a:t> </a:t>
            </a:r>
            <a:r>
              <a:rPr lang="en-ID" sz="2000" dirty="0" err="1"/>
              <a:t>mengambil</a:t>
            </a:r>
            <a:r>
              <a:rPr lang="en-ID" sz="2000" dirty="0"/>
              <a:t> </a:t>
            </a:r>
            <a:r>
              <a:rPr lang="en-ID" sz="2000" dirty="0" err="1"/>
              <a:t>risiko</a:t>
            </a:r>
            <a:r>
              <a:rPr lang="en-ID" sz="2000" dirty="0"/>
              <a:t>:</a:t>
            </a:r>
          </a:p>
          <a:p>
            <a:pPr lvl="1"/>
            <a:r>
              <a:rPr lang="en-ID" sz="2000" dirty="0" err="1"/>
              <a:t>Berani</a:t>
            </a:r>
            <a:r>
              <a:rPr lang="en-ID" sz="2000" dirty="0"/>
              <a:t> </a:t>
            </a:r>
            <a:r>
              <a:rPr lang="en-ID" sz="2000" dirty="0" err="1"/>
              <a:t>menjajaki</a:t>
            </a:r>
            <a:r>
              <a:rPr lang="en-ID" sz="2000" dirty="0"/>
              <a:t> </a:t>
            </a:r>
            <a:r>
              <a:rPr lang="en-ID" sz="2000" dirty="0" err="1"/>
              <a:t>peluang</a:t>
            </a:r>
            <a:r>
              <a:rPr lang="en-ID" sz="2000" dirty="0"/>
              <a:t> </a:t>
            </a:r>
            <a:r>
              <a:rPr lang="en-ID" sz="2000" dirty="0" err="1"/>
              <a:t>baru</a:t>
            </a:r>
            <a:r>
              <a:rPr lang="en-ID" sz="2000" dirty="0"/>
              <a:t> di </a:t>
            </a:r>
            <a:r>
              <a:rPr lang="en-ID" sz="2000" dirty="0" err="1"/>
              <a:t>berbagai</a:t>
            </a:r>
            <a:r>
              <a:rPr lang="en-ID" sz="2000" dirty="0"/>
              <a:t> </a:t>
            </a:r>
            <a:r>
              <a:rPr lang="en-ID" sz="2000" dirty="0" err="1"/>
              <a:t>sektor</a:t>
            </a:r>
            <a:r>
              <a:rPr lang="en-ID" sz="2000" dirty="0"/>
              <a:t>, </a:t>
            </a:r>
            <a:r>
              <a:rPr lang="en-ID" sz="2000" dirty="0" err="1"/>
              <a:t>seperti</a:t>
            </a:r>
            <a:r>
              <a:rPr lang="en-ID" sz="2000" dirty="0"/>
              <a:t> </a:t>
            </a:r>
            <a:r>
              <a:rPr lang="en-ID" sz="2000" dirty="0" err="1"/>
              <a:t>perhotelan</a:t>
            </a:r>
            <a:r>
              <a:rPr lang="en-ID" sz="2000" dirty="0"/>
              <a:t>, </a:t>
            </a:r>
            <a:r>
              <a:rPr lang="en-ID" sz="2000" dirty="0" err="1"/>
              <a:t>konstruksi</a:t>
            </a:r>
            <a:r>
              <a:rPr lang="en-ID" sz="2000" dirty="0"/>
              <a:t>, dan </a:t>
            </a:r>
            <a:r>
              <a:rPr lang="en-ID" sz="2000" dirty="0" err="1"/>
              <a:t>transportasi</a:t>
            </a:r>
            <a:r>
              <a:rPr lang="en-ID" sz="2000" dirty="0"/>
              <a:t>. </a:t>
            </a:r>
          </a:p>
          <a:p>
            <a:pPr marL="342900" indent="-342900">
              <a:buFont typeface="+mj-lt"/>
              <a:buAutoNum type="arabicPeriod" startAt="6"/>
            </a:pPr>
            <a:r>
              <a:rPr lang="en-ID" dirty="0" err="1"/>
              <a:t>Kemampuan</a:t>
            </a:r>
            <a:r>
              <a:rPr lang="en-ID" dirty="0"/>
              <a:t> </a:t>
            </a:r>
            <a:r>
              <a:rPr lang="en-ID" dirty="0" err="1"/>
              <a:t>diplomasi</a:t>
            </a:r>
            <a:r>
              <a:rPr lang="en-ID" dirty="0"/>
              <a:t>:</a:t>
            </a:r>
          </a:p>
          <a:p>
            <a:pPr lvl="1"/>
            <a:r>
              <a:rPr lang="en-ID" dirty="0" err="1"/>
              <a:t>Membantu</a:t>
            </a:r>
            <a:r>
              <a:rPr lang="en-ID" dirty="0"/>
              <a:t> </a:t>
            </a:r>
            <a:r>
              <a:rPr lang="en-ID" dirty="0" err="1"/>
              <a:t>dalam</a:t>
            </a:r>
            <a:r>
              <a:rPr lang="en-ID" dirty="0"/>
              <a:t> </a:t>
            </a:r>
            <a:r>
              <a:rPr lang="en-ID" dirty="0" err="1"/>
              <a:t>menjalin</a:t>
            </a:r>
            <a:r>
              <a:rPr lang="en-ID" dirty="0"/>
              <a:t> </a:t>
            </a:r>
            <a:r>
              <a:rPr lang="en-ID" dirty="0" err="1"/>
              <a:t>hubungan</a:t>
            </a:r>
            <a:r>
              <a:rPr lang="en-ID" dirty="0"/>
              <a:t> </a:t>
            </a:r>
            <a:r>
              <a:rPr lang="en-ID" dirty="0" err="1"/>
              <a:t>dengan</a:t>
            </a:r>
            <a:r>
              <a:rPr lang="en-ID" dirty="0"/>
              <a:t> </a:t>
            </a:r>
            <a:r>
              <a:rPr lang="en-ID" dirty="0" err="1"/>
              <a:t>berbagai</a:t>
            </a:r>
            <a:r>
              <a:rPr lang="en-ID" dirty="0"/>
              <a:t> </a:t>
            </a:r>
            <a:r>
              <a:rPr lang="en-ID" dirty="0" err="1"/>
              <a:t>pihak</a:t>
            </a:r>
            <a:r>
              <a:rPr lang="en-ID" dirty="0"/>
              <a:t>, </a:t>
            </a:r>
            <a:r>
              <a:rPr lang="en-ID" dirty="0" err="1"/>
              <a:t>baik</a:t>
            </a:r>
            <a:r>
              <a:rPr lang="en-ID" dirty="0"/>
              <a:t> di </a:t>
            </a:r>
            <a:r>
              <a:rPr lang="en-ID" dirty="0" err="1"/>
              <a:t>dalam</a:t>
            </a:r>
            <a:r>
              <a:rPr lang="en-ID" dirty="0"/>
              <a:t> </a:t>
            </a:r>
            <a:r>
              <a:rPr lang="en-ID" dirty="0" err="1"/>
              <a:t>maupun</a:t>
            </a:r>
            <a:r>
              <a:rPr lang="en-ID" dirty="0"/>
              <a:t> </a:t>
            </a:r>
            <a:r>
              <a:rPr lang="en-ID" dirty="0" err="1"/>
              <a:t>luar</a:t>
            </a:r>
            <a:r>
              <a:rPr lang="en-ID" dirty="0"/>
              <a:t> negeri. </a:t>
            </a:r>
          </a:p>
          <a:p>
            <a:pPr marL="342900" indent="-342900">
              <a:buFont typeface="+mj-lt"/>
              <a:buAutoNum type="arabicPeriod" startAt="6"/>
            </a:pPr>
            <a:r>
              <a:rPr lang="en-ID" dirty="0" err="1"/>
              <a:t>Berkarir</a:t>
            </a:r>
            <a:r>
              <a:rPr lang="en-ID" dirty="0"/>
              <a:t> di </a:t>
            </a:r>
            <a:r>
              <a:rPr lang="en-ID" dirty="0" err="1"/>
              <a:t>pemerintahan</a:t>
            </a:r>
            <a:r>
              <a:rPr lang="en-ID" dirty="0"/>
              <a:t>:</a:t>
            </a:r>
          </a:p>
          <a:p>
            <a:pPr lvl="1"/>
            <a:r>
              <a:rPr lang="en-ID" dirty="0" err="1"/>
              <a:t>Sosok</a:t>
            </a:r>
            <a:r>
              <a:rPr lang="en-ID" dirty="0"/>
              <a:t> </a:t>
            </a:r>
            <a:r>
              <a:rPr lang="en-ID" dirty="0" err="1"/>
              <a:t>pemimpin</a:t>
            </a:r>
            <a:r>
              <a:rPr lang="en-ID" dirty="0"/>
              <a:t> yang </a:t>
            </a:r>
            <a:r>
              <a:rPr lang="en-ID" dirty="0" err="1"/>
              <a:t>tegas</a:t>
            </a:r>
            <a:r>
              <a:rPr lang="en-ID" dirty="0"/>
              <a:t> dan </a:t>
            </a:r>
            <a:r>
              <a:rPr lang="en-ID" dirty="0" err="1"/>
              <a:t>berani</a:t>
            </a:r>
            <a:r>
              <a:rPr lang="en-ID" dirty="0"/>
              <a:t> </a:t>
            </a:r>
            <a:r>
              <a:rPr lang="en-ID" dirty="0" err="1"/>
              <a:t>mengambil</a:t>
            </a:r>
            <a:r>
              <a:rPr lang="en-ID" dirty="0"/>
              <a:t> </a:t>
            </a:r>
            <a:r>
              <a:rPr lang="en-ID" dirty="0" err="1"/>
              <a:t>keputusan</a:t>
            </a:r>
            <a:r>
              <a:rPr lang="en-ID" dirty="0"/>
              <a:t> demi </a:t>
            </a:r>
            <a:r>
              <a:rPr lang="en-ID" dirty="0" err="1"/>
              <a:t>kepentingan</a:t>
            </a:r>
            <a:r>
              <a:rPr lang="en-ID" dirty="0"/>
              <a:t> </a:t>
            </a:r>
            <a:r>
              <a:rPr lang="en-ID" dirty="0" err="1"/>
              <a:t>bangsa</a:t>
            </a:r>
            <a:r>
              <a:rPr lang="en-ID" dirty="0"/>
              <a:t>, </a:t>
            </a:r>
            <a:r>
              <a:rPr lang="en-ID" dirty="0" err="1"/>
              <a:t>menurut</a:t>
            </a:r>
            <a:r>
              <a:rPr lang="en-ID" dirty="0"/>
              <a:t> </a:t>
            </a:r>
            <a:r>
              <a:rPr lang="en-ID" dirty="0" err="1"/>
              <a:t>detikcom</a:t>
            </a:r>
            <a:r>
              <a:rPr lang="en-ID" dirty="0"/>
              <a:t>.</a:t>
            </a:r>
          </a:p>
          <a:p>
            <a:pPr marL="342900" indent="-342900">
              <a:buFont typeface="+mj-lt"/>
              <a:buAutoNum type="arabicPeriod" startAt="6"/>
            </a:pPr>
            <a:r>
              <a:rPr lang="en-ID" dirty="0" err="1"/>
              <a:t>Kemampuan</a:t>
            </a:r>
            <a:r>
              <a:rPr lang="en-ID" dirty="0"/>
              <a:t> </a:t>
            </a:r>
            <a:r>
              <a:rPr lang="en-ID" dirty="0" err="1"/>
              <a:t>memediasi</a:t>
            </a:r>
            <a:r>
              <a:rPr lang="en-ID" dirty="0"/>
              <a:t> </a:t>
            </a:r>
            <a:r>
              <a:rPr lang="en-ID" dirty="0" err="1"/>
              <a:t>konflik</a:t>
            </a:r>
            <a:r>
              <a:rPr lang="en-ID" dirty="0"/>
              <a:t>:</a:t>
            </a:r>
          </a:p>
          <a:p>
            <a:pPr lvl="1"/>
            <a:r>
              <a:rPr lang="en-ID" dirty="0" err="1"/>
              <a:t>Dalam</a:t>
            </a:r>
            <a:r>
              <a:rPr lang="en-ID" dirty="0"/>
              <a:t> negeri </a:t>
            </a:r>
            <a:r>
              <a:rPr lang="en-ID" dirty="0" err="1"/>
              <a:t>maupun</a:t>
            </a:r>
            <a:r>
              <a:rPr lang="en-ID" dirty="0"/>
              <a:t> </a:t>
            </a:r>
            <a:r>
              <a:rPr lang="en-ID" dirty="0" err="1"/>
              <a:t>internasional</a:t>
            </a:r>
            <a:r>
              <a:rPr lang="en-ID" dirty="0"/>
              <a:t> </a:t>
            </a:r>
            <a:r>
              <a:rPr lang="en-ID" dirty="0" err="1"/>
              <a:t>menempatkan</a:t>
            </a:r>
            <a:r>
              <a:rPr lang="en-ID" dirty="0"/>
              <a:t> Indonesia </a:t>
            </a:r>
            <a:r>
              <a:rPr lang="en-ID" dirty="0" err="1"/>
              <a:t>dalam</a:t>
            </a:r>
            <a:r>
              <a:rPr lang="en-ID" dirty="0"/>
              <a:t> </a:t>
            </a:r>
            <a:r>
              <a:rPr lang="en-ID" dirty="0" err="1"/>
              <a:t>percakapan</a:t>
            </a:r>
            <a:r>
              <a:rPr lang="en-ID" dirty="0"/>
              <a:t> global </a:t>
            </a:r>
            <a:r>
              <a:rPr lang="en-ID" dirty="0" err="1"/>
              <a:t>dengan</a:t>
            </a:r>
            <a:r>
              <a:rPr lang="en-ID" dirty="0"/>
              <a:t> </a:t>
            </a:r>
            <a:r>
              <a:rPr lang="en-ID" dirty="0" err="1"/>
              <a:t>martabat</a:t>
            </a:r>
            <a:r>
              <a:rPr lang="en-ID" dirty="0"/>
              <a:t> yang </a:t>
            </a:r>
            <a:r>
              <a:rPr lang="en-ID" dirty="0" err="1"/>
              <a:t>tinggi</a:t>
            </a:r>
            <a:r>
              <a:rPr lang="en-ID" dirty="0"/>
              <a:t>.</a:t>
            </a:r>
          </a:p>
          <a:p>
            <a:pPr marL="342900" indent="-342900">
              <a:buFont typeface="+mj-lt"/>
              <a:buAutoNum type="arabicPeriod" startAt="6"/>
            </a:pPr>
            <a:r>
              <a:rPr lang="en-ID" dirty="0" err="1"/>
              <a:t>Dedikasi</a:t>
            </a:r>
            <a:r>
              <a:rPr lang="en-ID" dirty="0"/>
              <a:t>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memajukan</a:t>
            </a:r>
            <a:r>
              <a:rPr lang="en-ID" dirty="0"/>
              <a:t> </a:t>
            </a:r>
            <a:r>
              <a:rPr lang="en-ID" dirty="0" err="1"/>
              <a:t>bangsa</a:t>
            </a:r>
            <a:r>
              <a:rPr lang="en-ID" dirty="0"/>
              <a:t>:</a:t>
            </a:r>
          </a:p>
          <a:p>
            <a:pPr lvl="1"/>
            <a:r>
              <a:rPr lang="en-ID" dirty="0" err="1"/>
              <a:t>Berorientasi</a:t>
            </a:r>
            <a:r>
              <a:rPr lang="en-ID" dirty="0"/>
              <a:t> pada </a:t>
            </a:r>
            <a:r>
              <a:rPr lang="en-ID" dirty="0" err="1"/>
              <a:t>kemajuan</a:t>
            </a:r>
            <a:r>
              <a:rPr lang="en-ID" dirty="0"/>
              <a:t> </a:t>
            </a:r>
            <a:r>
              <a:rPr lang="en-ID" dirty="0" err="1"/>
              <a:t>bangsa</a:t>
            </a:r>
            <a:r>
              <a:rPr lang="en-ID" dirty="0"/>
              <a:t>, </a:t>
            </a:r>
            <a:r>
              <a:rPr lang="en-ID" dirty="0" err="1"/>
              <a:t>seperti</a:t>
            </a:r>
            <a:r>
              <a:rPr lang="en-ID" dirty="0"/>
              <a:t> </a:t>
            </a:r>
            <a:r>
              <a:rPr lang="en-ID" dirty="0" err="1"/>
              <a:t>rasionalisasi</a:t>
            </a:r>
            <a:r>
              <a:rPr lang="en-ID" dirty="0"/>
              <a:t> </a:t>
            </a:r>
            <a:r>
              <a:rPr lang="en-ID" dirty="0" err="1"/>
              <a:t>subsidi</a:t>
            </a:r>
            <a:r>
              <a:rPr lang="en-ID" dirty="0"/>
              <a:t> BBM, </a:t>
            </a:r>
            <a:r>
              <a:rPr lang="en-ID" dirty="0" err="1"/>
              <a:t>bantuan</a:t>
            </a:r>
            <a:r>
              <a:rPr lang="en-ID" dirty="0"/>
              <a:t> </a:t>
            </a:r>
            <a:r>
              <a:rPr lang="en-ID" dirty="0" err="1"/>
              <a:t>langsung</a:t>
            </a:r>
            <a:r>
              <a:rPr lang="en-ID" dirty="0"/>
              <a:t> </a:t>
            </a:r>
            <a:r>
              <a:rPr lang="en-ID" dirty="0" err="1"/>
              <a:t>tunai</a:t>
            </a:r>
            <a:r>
              <a:rPr lang="en-ID" dirty="0"/>
              <a:t>, dan </a:t>
            </a:r>
            <a:r>
              <a:rPr lang="en-ID" dirty="0" err="1"/>
              <a:t>konversi</a:t>
            </a:r>
            <a:r>
              <a:rPr lang="en-ID" dirty="0"/>
              <a:t> </a:t>
            </a:r>
            <a:r>
              <a:rPr lang="en-ID" dirty="0" err="1"/>
              <a:t>minyak</a:t>
            </a:r>
            <a:r>
              <a:rPr lang="en-ID" dirty="0"/>
              <a:t> </a:t>
            </a:r>
            <a:r>
              <a:rPr lang="en-ID" dirty="0" err="1"/>
              <a:t>tanah</a:t>
            </a:r>
            <a:r>
              <a:rPr lang="en-ID" dirty="0"/>
              <a:t> </a:t>
            </a:r>
            <a:r>
              <a:rPr lang="en-ID" dirty="0" err="1"/>
              <a:t>ke</a:t>
            </a:r>
            <a:r>
              <a:rPr lang="en-ID" dirty="0"/>
              <a:t> gas </a:t>
            </a:r>
            <a:r>
              <a:rPr lang="en-ID" dirty="0" err="1"/>
              <a:t>elpiji</a:t>
            </a:r>
            <a:r>
              <a:rPr lang="en-ID" dirty="0"/>
              <a:t>. </a:t>
            </a:r>
          </a:p>
        </p:txBody>
      </p:sp>
      <p:pic>
        <p:nvPicPr>
          <p:cNvPr id="20" name="Picture 19" descr="Jusuf Kalla - Wikipedia bahasa ...">
            <a:extLst>
              <a:ext uri="{FF2B5EF4-FFF2-40B4-BE49-F238E27FC236}">
                <a16:creationId xmlns:a16="http://schemas.microsoft.com/office/drawing/2014/main" id="{473DC0D9-3D67-41AB-9489-1A3016C597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028700"/>
            <a:ext cx="3276600" cy="480060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13401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1_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CITY SKETCH 16X9">
  <a:themeElements>
    <a:clrScheme name="CitySketch">
      <a:dk1>
        <a:srgbClr val="3D372E"/>
      </a:dk1>
      <a:lt1>
        <a:sysClr val="window" lastClr="FFFFFF"/>
      </a:lt1>
      <a:dk2>
        <a:srgbClr val="000000"/>
      </a:dk2>
      <a:lt2>
        <a:srgbClr val="E0ECE1"/>
      </a:lt2>
      <a:accent1>
        <a:srgbClr val="B2D0B4"/>
      </a:accent1>
      <a:accent2>
        <a:srgbClr val="88A5BA"/>
      </a:accent2>
      <a:accent3>
        <a:srgbClr val="909F5F"/>
      </a:accent3>
      <a:accent4>
        <a:srgbClr val="C9A057"/>
      </a:accent4>
      <a:accent5>
        <a:srgbClr val="DA7D60"/>
      </a:accent5>
      <a:accent6>
        <a:srgbClr val="978975"/>
      </a:accent6>
      <a:hlink>
        <a:srgbClr val="C9A057"/>
      </a:hlink>
      <a:folHlink>
        <a:srgbClr val="978975"/>
      </a:folHlink>
    </a:clrScheme>
    <a:fontScheme name="Century Schoolbook">
      <a:majorFont>
        <a:latin typeface="Century Schoolbook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3267</TotalTime>
  <Words>1540</Words>
  <Application>Microsoft Office PowerPoint</Application>
  <PresentationFormat>Widescreen</PresentationFormat>
  <Paragraphs>243</Paragraphs>
  <Slides>32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24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32</vt:i4>
      </vt:variant>
    </vt:vector>
  </HeadingPairs>
  <TitlesOfParts>
    <vt:vector size="59" baseType="lpstr">
      <vt:lpstr>맑은 고딕</vt:lpstr>
      <vt:lpstr>Abadi</vt:lpstr>
      <vt:lpstr>Aharoni</vt:lpstr>
      <vt:lpstr>Arial</vt:lpstr>
      <vt:lpstr>Arial Black</vt:lpstr>
      <vt:lpstr>Bahnschrift SemiCondensed</vt:lpstr>
      <vt:lpstr>Bookman Old Style</vt:lpstr>
      <vt:lpstr>Calibri</vt:lpstr>
      <vt:lpstr>Calibri Light</vt:lpstr>
      <vt:lpstr>Candara</vt:lpstr>
      <vt:lpstr>Century Schoolbook</vt:lpstr>
      <vt:lpstr>Courier New</vt:lpstr>
      <vt:lpstr>Elephant</vt:lpstr>
      <vt:lpstr>Garamond,Bold</vt:lpstr>
      <vt:lpstr>Impact</vt:lpstr>
      <vt:lpstr>Lucida Sans Unicode</vt:lpstr>
      <vt:lpstr>Open Sans Extrabold</vt:lpstr>
      <vt:lpstr>Open Sans Semibold</vt:lpstr>
      <vt:lpstr>Tahoma</vt:lpstr>
      <vt:lpstr>Times New Roman</vt:lpstr>
      <vt:lpstr>Verdana</vt:lpstr>
      <vt:lpstr>Wingdings</vt:lpstr>
      <vt:lpstr>Wingdings 2</vt:lpstr>
      <vt:lpstr>Wingdings 3</vt:lpstr>
      <vt:lpstr>1_Concourse</vt:lpstr>
      <vt:lpstr>2_Office Theme</vt:lpstr>
      <vt:lpstr>CITY SKETCH 16X9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Mari kita cermati dan diskusikan, apa yang menjadi Karakter Utama Kepemimpinan Kewirausahaan pada setiap pemimpin yang ada di slide berikut</vt:lpstr>
      <vt:lpstr>1</vt:lpstr>
      <vt:lpstr>PEMIMPIN SEKTOR PUBLIK  BERASAL DARI PENGUSAHA (PEBISNIS) </vt:lpstr>
      <vt:lpstr>PowerPoint Presentation</vt:lpstr>
      <vt:lpstr>PowerPoint Presentation</vt:lpstr>
      <vt:lpstr>PowerPoint Presentation</vt:lpstr>
      <vt:lpstr>PowerPoint Presentation</vt:lpstr>
      <vt:lpstr>1</vt:lpstr>
      <vt:lpstr>1</vt:lpstr>
      <vt:lpstr>1</vt:lpstr>
      <vt:lpstr>1</vt:lpstr>
      <vt:lpstr>PowerPoint Presentation</vt:lpstr>
      <vt:lpstr>PowerPoint Presentation</vt:lpstr>
      <vt:lpstr>PowerPoint Presentation</vt:lpstr>
      <vt:lpstr>Apakah kepemimpinan  kewirausahaan itu ?</vt:lpstr>
      <vt:lpstr>PowerPoint Presentation</vt:lpstr>
      <vt:lpstr>KARAKTERISTIK Entrepreneurial Leaders</vt:lpstr>
      <vt:lpstr>PowerPoint Presentation</vt:lpstr>
      <vt:lpstr>5 ASPEK YANG HARUS DIMILIKI Entrepreneurial Leader</vt:lpstr>
      <vt:lpstr>PowerPoint Presentation</vt:lpstr>
      <vt:lpstr>PENERAPAN KEWIRAUSAHAAN DALAM KEPEMIMPINAN PEMERINTAHAN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elly badar</dc:creator>
  <cp:lastModifiedBy>Lenovo</cp:lastModifiedBy>
  <cp:revision>219</cp:revision>
  <cp:lastPrinted>2019-03-08T05:31:37Z</cp:lastPrinted>
  <dcterms:created xsi:type="dcterms:W3CDTF">2019-01-11T02:33:23Z</dcterms:created>
  <dcterms:modified xsi:type="dcterms:W3CDTF">2025-08-12T12:05:55Z</dcterms:modified>
</cp:coreProperties>
</file>